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4.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8" r:id="rId1"/>
  </p:sldMasterIdLst>
  <p:notesMasterIdLst>
    <p:notesMasterId r:id="rId29"/>
  </p:notesMasterIdLst>
  <p:sldIdLst>
    <p:sldId id="305" r:id="rId2"/>
    <p:sldId id="257" r:id="rId3"/>
    <p:sldId id="303" r:id="rId4"/>
    <p:sldId id="302" r:id="rId5"/>
    <p:sldId id="306" r:id="rId6"/>
    <p:sldId id="262" r:id="rId7"/>
    <p:sldId id="258" r:id="rId8"/>
    <p:sldId id="292" r:id="rId9"/>
    <p:sldId id="293" r:id="rId10"/>
    <p:sldId id="284" r:id="rId11"/>
    <p:sldId id="263" r:id="rId12"/>
    <p:sldId id="307" r:id="rId13"/>
    <p:sldId id="265" r:id="rId14"/>
    <p:sldId id="299" r:id="rId15"/>
    <p:sldId id="308" r:id="rId16"/>
    <p:sldId id="267" r:id="rId17"/>
    <p:sldId id="300" r:id="rId18"/>
    <p:sldId id="285" r:id="rId19"/>
    <p:sldId id="288" r:id="rId20"/>
    <p:sldId id="261" r:id="rId21"/>
    <p:sldId id="295" r:id="rId22"/>
    <p:sldId id="309" r:id="rId23"/>
    <p:sldId id="310" r:id="rId24"/>
    <p:sldId id="298" r:id="rId25"/>
    <p:sldId id="311" r:id="rId26"/>
    <p:sldId id="275" r:id="rId27"/>
    <p:sldId id="278"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C3050E-ADA0-438B-B4F8-42A1C168E783}" v="8" dt="2024-02-19T11:30:14.7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94" autoAdjust="0"/>
    <p:restoredTop sz="94660"/>
  </p:normalViewPr>
  <p:slideViewPr>
    <p:cSldViewPr snapToGrid="0">
      <p:cViewPr varScale="1">
        <p:scale>
          <a:sx n="105" d="100"/>
          <a:sy n="105" d="100"/>
        </p:scale>
        <p:origin x="100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nfo Ergonauts" userId="7451d823-b08a-49a1-85c2-8cc65e9500fc" providerId="ADAL" clId="{8D5ACC42-925F-44F2-90EA-19DD2F123E81}"/>
    <pc:docChg chg="undo redo custSel addSld delSld modSld sldOrd modMainMaster">
      <pc:chgData name="Info Ergonauts" userId="7451d823-b08a-49a1-85c2-8cc65e9500fc" providerId="ADAL" clId="{8D5ACC42-925F-44F2-90EA-19DD2F123E81}" dt="2024-02-18T11:13:11.968" v="1673" actId="20577"/>
      <pc:docMkLst>
        <pc:docMk/>
      </pc:docMkLst>
      <pc:sldChg chg="delSp modSp del mod">
        <pc:chgData name="Info Ergonauts" userId="7451d823-b08a-49a1-85c2-8cc65e9500fc" providerId="ADAL" clId="{8D5ACC42-925F-44F2-90EA-19DD2F123E81}" dt="2024-02-18T10:05:38.723" v="264" actId="47"/>
        <pc:sldMkLst>
          <pc:docMk/>
          <pc:sldMk cId="707070511" sldId="256"/>
        </pc:sldMkLst>
        <pc:spChg chg="mod">
          <ac:chgData name="Info Ergonauts" userId="7451d823-b08a-49a1-85c2-8cc65e9500fc" providerId="ADAL" clId="{8D5ACC42-925F-44F2-90EA-19DD2F123E81}" dt="2024-02-18T09:54:24.594" v="168"/>
          <ac:spMkLst>
            <pc:docMk/>
            <pc:sldMk cId="707070511" sldId="256"/>
            <ac:spMk id="2" creationId="{EC17DF50-9E8D-B2AA-AF54-C8D3062B20AD}"/>
          </ac:spMkLst>
        </pc:spChg>
        <pc:picChg chg="del mod modCrop">
          <ac:chgData name="Info Ergonauts" userId="7451d823-b08a-49a1-85c2-8cc65e9500fc" providerId="ADAL" clId="{8D5ACC42-925F-44F2-90EA-19DD2F123E81}" dt="2024-02-18T09:56:17.491" v="184" actId="21"/>
          <ac:picMkLst>
            <pc:docMk/>
            <pc:sldMk cId="707070511" sldId="256"/>
            <ac:picMk id="3" creationId="{4FB7771E-4C45-4933-A915-BB39B5844FD6}"/>
          </ac:picMkLst>
        </pc:picChg>
      </pc:sldChg>
      <pc:sldChg chg="modSp mod">
        <pc:chgData name="Info Ergonauts" userId="7451d823-b08a-49a1-85c2-8cc65e9500fc" providerId="ADAL" clId="{8D5ACC42-925F-44F2-90EA-19DD2F123E81}" dt="2024-02-18T10:06:47.157" v="285" actId="1076"/>
        <pc:sldMkLst>
          <pc:docMk/>
          <pc:sldMk cId="1733315219" sldId="257"/>
        </pc:sldMkLst>
        <pc:spChg chg="mod">
          <ac:chgData name="Info Ergonauts" userId="7451d823-b08a-49a1-85c2-8cc65e9500fc" providerId="ADAL" clId="{8D5ACC42-925F-44F2-90EA-19DD2F123E81}" dt="2024-02-18T09:54:24.594" v="168"/>
          <ac:spMkLst>
            <pc:docMk/>
            <pc:sldMk cId="1733315219" sldId="257"/>
            <ac:spMk id="2" creationId="{791E8A6E-EAD9-B810-AB10-5697F05D8D42}"/>
          </ac:spMkLst>
        </pc:spChg>
        <pc:picChg chg="mod modCrop">
          <ac:chgData name="Info Ergonauts" userId="7451d823-b08a-49a1-85c2-8cc65e9500fc" providerId="ADAL" clId="{8D5ACC42-925F-44F2-90EA-19DD2F123E81}" dt="2024-02-18T10:06:47.157" v="285" actId="1076"/>
          <ac:picMkLst>
            <pc:docMk/>
            <pc:sldMk cId="1733315219" sldId="257"/>
            <ac:picMk id="3" creationId="{789BDCDA-8465-129F-4F92-FF42623F718A}"/>
          </ac:picMkLst>
        </pc:picChg>
        <pc:picChg chg="mod">
          <ac:chgData name="Info Ergonauts" userId="7451d823-b08a-49a1-85c2-8cc65e9500fc" providerId="ADAL" clId="{8D5ACC42-925F-44F2-90EA-19DD2F123E81}" dt="2024-02-18T10:06:16.059" v="275" actId="1076"/>
          <ac:picMkLst>
            <pc:docMk/>
            <pc:sldMk cId="1733315219" sldId="257"/>
            <ac:picMk id="7" creationId="{28CB4683-EBB9-A00C-8AA1-BB17EBD0966F}"/>
          </ac:picMkLst>
        </pc:picChg>
        <pc:picChg chg="mod">
          <ac:chgData name="Info Ergonauts" userId="7451d823-b08a-49a1-85c2-8cc65e9500fc" providerId="ADAL" clId="{8D5ACC42-925F-44F2-90EA-19DD2F123E81}" dt="2024-02-18T10:06:24.218" v="278" actId="1076"/>
          <ac:picMkLst>
            <pc:docMk/>
            <pc:sldMk cId="1733315219" sldId="257"/>
            <ac:picMk id="8" creationId="{10E3B424-4C5C-3371-86B1-56F17498BD08}"/>
          </ac:picMkLst>
        </pc:picChg>
        <pc:picChg chg="mod">
          <ac:chgData name="Info Ergonauts" userId="7451d823-b08a-49a1-85c2-8cc65e9500fc" providerId="ADAL" clId="{8D5ACC42-925F-44F2-90EA-19DD2F123E81}" dt="2024-02-18T10:06:18.556" v="276" actId="1076"/>
          <ac:picMkLst>
            <pc:docMk/>
            <pc:sldMk cId="1733315219" sldId="257"/>
            <ac:picMk id="1026" creationId="{9C30E9C8-8AC9-CD80-F197-4FA927F65452}"/>
          </ac:picMkLst>
        </pc:picChg>
        <pc:picChg chg="mod">
          <ac:chgData name="Info Ergonauts" userId="7451d823-b08a-49a1-85c2-8cc65e9500fc" providerId="ADAL" clId="{8D5ACC42-925F-44F2-90EA-19DD2F123E81}" dt="2024-02-18T10:06:21.254" v="277" actId="1076"/>
          <ac:picMkLst>
            <pc:docMk/>
            <pc:sldMk cId="1733315219" sldId="257"/>
            <ac:picMk id="1028" creationId="{AC13F8C8-D4BD-FF10-5D4C-CDFEA7872C84}"/>
          </ac:picMkLst>
        </pc:picChg>
      </pc:sldChg>
      <pc:sldChg chg="addSp modSp mod">
        <pc:chgData name="Info Ergonauts" userId="7451d823-b08a-49a1-85c2-8cc65e9500fc" providerId="ADAL" clId="{8D5ACC42-925F-44F2-90EA-19DD2F123E81}" dt="2024-02-18T10:12:28.821" v="383" actId="1076"/>
        <pc:sldMkLst>
          <pc:docMk/>
          <pc:sldMk cId="3625422625" sldId="258"/>
        </pc:sldMkLst>
        <pc:spChg chg="mod">
          <ac:chgData name="Info Ergonauts" userId="7451d823-b08a-49a1-85c2-8cc65e9500fc" providerId="ADAL" clId="{8D5ACC42-925F-44F2-90EA-19DD2F123E81}" dt="2024-02-18T10:12:25.144" v="382" actId="1076"/>
          <ac:spMkLst>
            <pc:docMk/>
            <pc:sldMk cId="3625422625" sldId="258"/>
            <ac:spMk id="2" creationId="{B0291B0F-D8C7-6111-3323-366B07119595}"/>
          </ac:spMkLst>
        </pc:spChg>
        <pc:spChg chg="mod">
          <ac:chgData name="Info Ergonauts" userId="7451d823-b08a-49a1-85c2-8cc65e9500fc" providerId="ADAL" clId="{8D5ACC42-925F-44F2-90EA-19DD2F123E81}" dt="2024-02-18T10:10:36.953" v="352" actId="207"/>
          <ac:spMkLst>
            <pc:docMk/>
            <pc:sldMk cId="3625422625" sldId="258"/>
            <ac:spMk id="4" creationId="{A148B435-D7C4-60EE-68D6-1D0B7B28F056}"/>
          </ac:spMkLst>
        </pc:spChg>
        <pc:graphicFrameChg chg="mod">
          <ac:chgData name="Info Ergonauts" userId="7451d823-b08a-49a1-85c2-8cc65e9500fc" providerId="ADAL" clId="{8D5ACC42-925F-44F2-90EA-19DD2F123E81}" dt="2024-02-18T10:12:28.821" v="383" actId="1076"/>
          <ac:graphicFrameMkLst>
            <pc:docMk/>
            <pc:sldMk cId="3625422625" sldId="258"/>
            <ac:graphicFrameMk id="3" creationId="{C7B8B25D-1B7F-3E8B-8EC9-14AE80819BEC}"/>
          </ac:graphicFrameMkLst>
        </pc:graphicFrameChg>
        <pc:picChg chg="add mod modCrop">
          <ac:chgData name="Info Ergonauts" userId="7451d823-b08a-49a1-85c2-8cc65e9500fc" providerId="ADAL" clId="{8D5ACC42-925F-44F2-90EA-19DD2F123E81}" dt="2024-02-18T10:12:19.857" v="380" actId="1076"/>
          <ac:picMkLst>
            <pc:docMk/>
            <pc:sldMk cId="3625422625" sldId="258"/>
            <ac:picMk id="7" creationId="{AE0B79ED-7CE8-4059-6CDF-E0D32AEC9E38}"/>
          </ac:picMkLst>
        </pc:picChg>
      </pc:sldChg>
      <pc:sldChg chg="addSp delSp modSp mod delDesignElem">
        <pc:chgData name="Info Ergonauts" userId="7451d823-b08a-49a1-85c2-8cc65e9500fc" providerId="ADAL" clId="{8D5ACC42-925F-44F2-90EA-19DD2F123E81}" dt="2024-02-18T11:01:55.273" v="1367" actId="113"/>
        <pc:sldMkLst>
          <pc:docMk/>
          <pc:sldMk cId="1347960359" sldId="261"/>
        </pc:sldMkLst>
        <pc:spChg chg="mod">
          <ac:chgData name="Info Ergonauts" userId="7451d823-b08a-49a1-85c2-8cc65e9500fc" providerId="ADAL" clId="{8D5ACC42-925F-44F2-90EA-19DD2F123E81}" dt="2024-02-18T11:01:55.273" v="1367" actId="113"/>
          <ac:spMkLst>
            <pc:docMk/>
            <pc:sldMk cId="1347960359" sldId="261"/>
            <ac:spMk id="8" creationId="{3BF73A44-6766-1736-8B70-D9D3CAAD23D6}"/>
          </ac:spMkLst>
        </pc:spChg>
        <pc:spChg chg="add del">
          <ac:chgData name="Info Ergonauts" userId="7451d823-b08a-49a1-85c2-8cc65e9500fc" providerId="ADAL" clId="{8D5ACC42-925F-44F2-90EA-19DD2F123E81}" dt="2024-02-18T09:44:04.514" v="75"/>
          <ac:spMkLst>
            <pc:docMk/>
            <pc:sldMk cId="1347960359" sldId="261"/>
            <ac:spMk id="25" creationId="{45B71F80-1F92-4074-84D9-16A062B215B3}"/>
          </ac:spMkLst>
        </pc:spChg>
        <pc:spChg chg="add del">
          <ac:chgData name="Info Ergonauts" userId="7451d823-b08a-49a1-85c2-8cc65e9500fc" providerId="ADAL" clId="{8D5ACC42-925F-44F2-90EA-19DD2F123E81}" dt="2024-02-18T09:44:04.514" v="75"/>
          <ac:spMkLst>
            <pc:docMk/>
            <pc:sldMk cId="1347960359" sldId="261"/>
            <ac:spMk id="27" creationId="{7209C9DA-6E0D-46D9-8275-C52222D8CCAC}"/>
          </ac:spMkLst>
        </pc:spChg>
        <pc:spChg chg="add del">
          <ac:chgData name="Info Ergonauts" userId="7451d823-b08a-49a1-85c2-8cc65e9500fc" providerId="ADAL" clId="{8D5ACC42-925F-44F2-90EA-19DD2F123E81}" dt="2024-02-18T09:44:04.514" v="75"/>
          <ac:spMkLst>
            <pc:docMk/>
            <pc:sldMk cId="1347960359" sldId="261"/>
            <ac:spMk id="29" creationId="{3EB57A4D-E0D0-46DA-B339-F24CA46FA70B}"/>
          </ac:spMkLst>
        </pc:spChg>
        <pc:grpChg chg="add del">
          <ac:chgData name="Info Ergonauts" userId="7451d823-b08a-49a1-85c2-8cc65e9500fc" providerId="ADAL" clId="{8D5ACC42-925F-44F2-90EA-19DD2F123E81}" dt="2024-02-18T09:44:04.514" v="75"/>
          <ac:grpSpMkLst>
            <pc:docMk/>
            <pc:sldMk cId="1347960359" sldId="261"/>
            <ac:grpSpMk id="10" creationId="{947CDE17-06F4-4FCE-8BFE-AD89EACB7094}"/>
          </ac:grpSpMkLst>
        </pc:grpChg>
      </pc:sldChg>
      <pc:sldChg chg="delSp modSp mod ord">
        <pc:chgData name="Info Ergonauts" userId="7451d823-b08a-49a1-85c2-8cc65e9500fc" providerId="ADAL" clId="{8D5ACC42-925F-44F2-90EA-19DD2F123E81}" dt="2024-02-18T10:35:02.950" v="791"/>
        <pc:sldMkLst>
          <pc:docMk/>
          <pc:sldMk cId="3723252181" sldId="262"/>
        </pc:sldMkLst>
        <pc:spChg chg="mod">
          <ac:chgData name="Info Ergonauts" userId="7451d823-b08a-49a1-85c2-8cc65e9500fc" providerId="ADAL" clId="{8D5ACC42-925F-44F2-90EA-19DD2F123E81}" dt="2024-02-18T10:13:28.303" v="392" actId="108"/>
          <ac:spMkLst>
            <pc:docMk/>
            <pc:sldMk cId="3723252181" sldId="262"/>
            <ac:spMk id="12" creationId="{8DFECF19-C136-24E8-5693-98226A2B4239}"/>
          </ac:spMkLst>
        </pc:spChg>
        <pc:graphicFrameChg chg="del mod">
          <ac:chgData name="Info Ergonauts" userId="7451d823-b08a-49a1-85c2-8cc65e9500fc" providerId="ADAL" clId="{8D5ACC42-925F-44F2-90EA-19DD2F123E81}" dt="2024-02-18T10:13:03.282" v="389" actId="478"/>
          <ac:graphicFrameMkLst>
            <pc:docMk/>
            <pc:sldMk cId="3723252181" sldId="262"/>
            <ac:graphicFrameMk id="2" creationId="{00000000-0000-0000-0000-000000000000}"/>
          </ac:graphicFrameMkLst>
        </pc:graphicFrameChg>
        <pc:graphicFrameChg chg="mod">
          <ac:chgData name="Info Ergonauts" userId="7451d823-b08a-49a1-85c2-8cc65e9500fc" providerId="ADAL" clId="{8D5ACC42-925F-44F2-90EA-19DD2F123E81}" dt="2024-02-18T10:16:08.977" v="440" actId="1076"/>
          <ac:graphicFrameMkLst>
            <pc:docMk/>
            <pc:sldMk cId="3723252181" sldId="262"/>
            <ac:graphicFrameMk id="4" creationId="{00000000-0000-0000-0000-000000000000}"/>
          </ac:graphicFrameMkLst>
        </pc:graphicFrameChg>
        <pc:graphicFrameChg chg="mod">
          <ac:chgData name="Info Ergonauts" userId="7451d823-b08a-49a1-85c2-8cc65e9500fc" providerId="ADAL" clId="{8D5ACC42-925F-44F2-90EA-19DD2F123E81}" dt="2024-02-18T10:15:57.924" v="438" actId="12100"/>
          <ac:graphicFrameMkLst>
            <pc:docMk/>
            <pc:sldMk cId="3723252181" sldId="262"/>
            <ac:graphicFrameMk id="5" creationId="{00000000-0000-0000-0000-000000000000}"/>
          </ac:graphicFrameMkLst>
        </pc:graphicFrameChg>
        <pc:graphicFrameChg chg="mod">
          <ac:chgData name="Info Ergonauts" userId="7451d823-b08a-49a1-85c2-8cc65e9500fc" providerId="ADAL" clId="{8D5ACC42-925F-44F2-90EA-19DD2F123E81}" dt="2024-02-18T10:15:20.092" v="432" actId="1076"/>
          <ac:graphicFrameMkLst>
            <pc:docMk/>
            <pc:sldMk cId="3723252181" sldId="262"/>
            <ac:graphicFrameMk id="6" creationId="{00000000-0000-0000-0000-000000000000}"/>
          </ac:graphicFrameMkLst>
        </pc:graphicFrameChg>
        <pc:graphicFrameChg chg="mod">
          <ac:chgData name="Info Ergonauts" userId="7451d823-b08a-49a1-85c2-8cc65e9500fc" providerId="ADAL" clId="{8D5ACC42-925F-44F2-90EA-19DD2F123E81}" dt="2024-02-18T10:14:42.724" v="404" actId="1076"/>
          <ac:graphicFrameMkLst>
            <pc:docMk/>
            <pc:sldMk cId="3723252181" sldId="262"/>
            <ac:graphicFrameMk id="7" creationId="{00000000-0000-0000-0000-000000000000}"/>
          </ac:graphicFrameMkLst>
        </pc:graphicFrameChg>
        <pc:graphicFrameChg chg="mod">
          <ac:chgData name="Info Ergonauts" userId="7451d823-b08a-49a1-85c2-8cc65e9500fc" providerId="ADAL" clId="{8D5ACC42-925F-44F2-90EA-19DD2F123E81}" dt="2024-02-18T10:15:33.668" v="436" actId="14100"/>
          <ac:graphicFrameMkLst>
            <pc:docMk/>
            <pc:sldMk cId="3723252181" sldId="262"/>
            <ac:graphicFrameMk id="8" creationId="{00000000-0000-0000-0000-000000000000}"/>
          </ac:graphicFrameMkLst>
        </pc:graphicFrameChg>
        <pc:graphicFrameChg chg="mod">
          <ac:chgData name="Info Ergonauts" userId="7451d823-b08a-49a1-85c2-8cc65e9500fc" providerId="ADAL" clId="{8D5ACC42-925F-44F2-90EA-19DD2F123E81}" dt="2024-02-18T10:16:24.008" v="442" actId="1076"/>
          <ac:graphicFrameMkLst>
            <pc:docMk/>
            <pc:sldMk cId="3723252181" sldId="262"/>
            <ac:graphicFrameMk id="9" creationId="{00000000-0000-0000-0000-000000000000}"/>
          </ac:graphicFrameMkLst>
        </pc:graphicFrameChg>
        <pc:graphicFrameChg chg="mod">
          <ac:chgData name="Info Ergonauts" userId="7451d823-b08a-49a1-85c2-8cc65e9500fc" providerId="ADAL" clId="{8D5ACC42-925F-44F2-90EA-19DD2F123E81}" dt="2024-02-18T10:16:48.433" v="464" actId="20577"/>
          <ac:graphicFrameMkLst>
            <pc:docMk/>
            <pc:sldMk cId="3723252181" sldId="262"/>
            <ac:graphicFrameMk id="10" creationId="{00000000-0000-0000-0000-000000000000}"/>
          </ac:graphicFrameMkLst>
        </pc:graphicFrameChg>
        <pc:graphicFrameChg chg="mod">
          <ac:chgData name="Info Ergonauts" userId="7451d823-b08a-49a1-85c2-8cc65e9500fc" providerId="ADAL" clId="{8D5ACC42-925F-44F2-90EA-19DD2F123E81}" dt="2024-02-18T10:14:46.629" v="405" actId="1076"/>
          <ac:graphicFrameMkLst>
            <pc:docMk/>
            <pc:sldMk cId="3723252181" sldId="262"/>
            <ac:graphicFrameMk id="11" creationId="{00000000-0000-0000-0000-000000000000}"/>
          </ac:graphicFrameMkLst>
        </pc:graphicFrameChg>
      </pc:sldChg>
      <pc:sldChg chg="addSp delSp modSp mod">
        <pc:chgData name="Info Ergonauts" userId="7451d823-b08a-49a1-85c2-8cc65e9500fc" providerId="ADAL" clId="{8D5ACC42-925F-44F2-90EA-19DD2F123E81}" dt="2024-02-18T10:44:13.857" v="888" actId="1076"/>
        <pc:sldMkLst>
          <pc:docMk/>
          <pc:sldMk cId="3310883440" sldId="263"/>
        </pc:sldMkLst>
        <pc:spChg chg="mod">
          <ac:chgData name="Info Ergonauts" userId="7451d823-b08a-49a1-85c2-8cc65e9500fc" providerId="ADAL" clId="{8D5ACC42-925F-44F2-90EA-19DD2F123E81}" dt="2024-02-18T10:39:51.129" v="867" actId="1076"/>
          <ac:spMkLst>
            <pc:docMk/>
            <pc:sldMk cId="3310883440" sldId="263"/>
            <ac:spMk id="3" creationId="{34868965-1F2E-732C-8911-DDBC8CE9497E}"/>
          </ac:spMkLst>
        </pc:spChg>
        <pc:spChg chg="mod">
          <ac:chgData name="Info Ergonauts" userId="7451d823-b08a-49a1-85c2-8cc65e9500fc" providerId="ADAL" clId="{8D5ACC42-925F-44F2-90EA-19DD2F123E81}" dt="2024-02-18T10:43:03.613" v="878" actId="120"/>
          <ac:spMkLst>
            <pc:docMk/>
            <pc:sldMk cId="3310883440" sldId="263"/>
            <ac:spMk id="8" creationId="{00000000-0000-0000-0000-000000000000}"/>
          </ac:spMkLst>
        </pc:spChg>
        <pc:graphicFrameChg chg="del mod">
          <ac:chgData name="Info Ergonauts" userId="7451d823-b08a-49a1-85c2-8cc65e9500fc" providerId="ADAL" clId="{8D5ACC42-925F-44F2-90EA-19DD2F123E81}" dt="2024-02-18T10:42:48.198" v="873" actId="478"/>
          <ac:graphicFrameMkLst>
            <pc:docMk/>
            <pc:sldMk cId="3310883440" sldId="263"/>
            <ac:graphicFrameMk id="6" creationId="{00000000-0000-0000-0000-000000000000}"/>
          </ac:graphicFrameMkLst>
        </pc:graphicFrameChg>
        <pc:picChg chg="add mod">
          <ac:chgData name="Info Ergonauts" userId="7451d823-b08a-49a1-85c2-8cc65e9500fc" providerId="ADAL" clId="{8D5ACC42-925F-44F2-90EA-19DD2F123E81}" dt="2024-02-18T10:44:13.857" v="888" actId="1076"/>
          <ac:picMkLst>
            <pc:docMk/>
            <pc:sldMk cId="3310883440" sldId="263"/>
            <ac:picMk id="5" creationId="{0CA631A4-9778-930C-F62E-5CD6DABC3604}"/>
          </ac:picMkLst>
        </pc:picChg>
        <pc:picChg chg="add mod">
          <ac:chgData name="Info Ergonauts" userId="7451d823-b08a-49a1-85c2-8cc65e9500fc" providerId="ADAL" clId="{8D5ACC42-925F-44F2-90EA-19DD2F123E81}" dt="2024-02-18T10:44:10.491" v="886" actId="1076"/>
          <ac:picMkLst>
            <pc:docMk/>
            <pc:sldMk cId="3310883440" sldId="263"/>
            <ac:picMk id="9" creationId="{D468A3D2-13E1-167D-31A2-CB1BC8555261}"/>
          </ac:picMkLst>
        </pc:picChg>
        <pc:picChg chg="del">
          <ac:chgData name="Info Ergonauts" userId="7451d823-b08a-49a1-85c2-8cc65e9500fc" providerId="ADAL" clId="{8D5ACC42-925F-44F2-90EA-19DD2F123E81}" dt="2024-02-18T10:39:36.143" v="861" actId="478"/>
          <ac:picMkLst>
            <pc:docMk/>
            <pc:sldMk cId="3310883440" sldId="263"/>
            <ac:picMk id="3074" creationId="{00000000-0000-0000-0000-000000000000}"/>
          </ac:picMkLst>
        </pc:picChg>
      </pc:sldChg>
      <pc:sldChg chg="modSp mod ord">
        <pc:chgData name="Info Ergonauts" userId="7451d823-b08a-49a1-85c2-8cc65e9500fc" providerId="ADAL" clId="{8D5ACC42-925F-44F2-90EA-19DD2F123E81}" dt="2024-02-18T10:47:52.376" v="947" actId="20577"/>
        <pc:sldMkLst>
          <pc:docMk/>
          <pc:sldMk cId="4258775869" sldId="265"/>
        </pc:sldMkLst>
        <pc:spChg chg="mod">
          <ac:chgData name="Info Ergonauts" userId="7451d823-b08a-49a1-85c2-8cc65e9500fc" providerId="ADAL" clId="{8D5ACC42-925F-44F2-90EA-19DD2F123E81}" dt="2024-02-18T10:47:52.376" v="947" actId="20577"/>
          <ac:spMkLst>
            <pc:docMk/>
            <pc:sldMk cId="4258775869" sldId="265"/>
            <ac:spMk id="8" creationId="{DD5E3491-6E0C-5ED1-4B4A-59C02DF7BA1B}"/>
          </ac:spMkLst>
        </pc:spChg>
        <pc:graphicFrameChg chg="mod">
          <ac:chgData name="Info Ergonauts" userId="7451d823-b08a-49a1-85c2-8cc65e9500fc" providerId="ADAL" clId="{8D5ACC42-925F-44F2-90EA-19DD2F123E81}" dt="2024-02-18T10:47:26.193" v="911" actId="1076"/>
          <ac:graphicFrameMkLst>
            <pc:docMk/>
            <pc:sldMk cId="4258775869" sldId="265"/>
            <ac:graphicFrameMk id="2" creationId="{00000000-0000-0000-0000-000000000000}"/>
          </ac:graphicFrameMkLst>
        </pc:graphicFrameChg>
      </pc:sldChg>
      <pc:sldChg chg="modSp mod">
        <pc:chgData name="Info Ergonauts" userId="7451d823-b08a-49a1-85c2-8cc65e9500fc" providerId="ADAL" clId="{8D5ACC42-925F-44F2-90EA-19DD2F123E81}" dt="2024-02-18T10:53:53.487" v="1004" actId="1076"/>
        <pc:sldMkLst>
          <pc:docMk/>
          <pc:sldMk cId="230920204" sldId="267"/>
        </pc:sldMkLst>
        <pc:spChg chg="mod">
          <ac:chgData name="Info Ergonauts" userId="7451d823-b08a-49a1-85c2-8cc65e9500fc" providerId="ADAL" clId="{8D5ACC42-925F-44F2-90EA-19DD2F123E81}" dt="2024-02-18T10:53:53.487" v="1004" actId="1076"/>
          <ac:spMkLst>
            <pc:docMk/>
            <pc:sldMk cId="230920204" sldId="267"/>
            <ac:spMk id="11" creationId="{A0819F2A-8371-48C7-4818-31E0BF6E6795}"/>
          </ac:spMkLst>
        </pc:spChg>
      </pc:sldChg>
      <pc:sldChg chg="addSp delSp modSp del mod">
        <pc:chgData name="Info Ergonauts" userId="7451d823-b08a-49a1-85c2-8cc65e9500fc" providerId="ADAL" clId="{8D5ACC42-925F-44F2-90EA-19DD2F123E81}" dt="2024-02-18T11:05:22.963" v="1427" actId="47"/>
        <pc:sldMkLst>
          <pc:docMk/>
          <pc:sldMk cId="3176290315" sldId="272"/>
        </pc:sldMkLst>
        <pc:spChg chg="mod">
          <ac:chgData name="Info Ergonauts" userId="7451d823-b08a-49a1-85c2-8cc65e9500fc" providerId="ADAL" clId="{8D5ACC42-925F-44F2-90EA-19DD2F123E81}" dt="2024-02-18T11:02:22.065" v="1378" actId="1076"/>
          <ac:spMkLst>
            <pc:docMk/>
            <pc:sldMk cId="3176290315" sldId="272"/>
            <ac:spMk id="5" creationId="{00000000-0000-0000-0000-000000000000}"/>
          </ac:spMkLst>
        </pc:spChg>
        <pc:spChg chg="add del mod">
          <ac:chgData name="Info Ergonauts" userId="7451d823-b08a-49a1-85c2-8cc65e9500fc" providerId="ADAL" clId="{8D5ACC42-925F-44F2-90EA-19DD2F123E81}" dt="2024-02-18T11:04:27.358" v="1411" actId="478"/>
          <ac:spMkLst>
            <pc:docMk/>
            <pc:sldMk cId="3176290315" sldId="272"/>
            <ac:spMk id="8" creationId="{E8CBB772-A881-6D64-397E-FEBA784D4B88}"/>
          </ac:spMkLst>
        </pc:spChg>
        <pc:spChg chg="add del mod">
          <ac:chgData name="Info Ergonauts" userId="7451d823-b08a-49a1-85c2-8cc65e9500fc" providerId="ADAL" clId="{8D5ACC42-925F-44F2-90EA-19DD2F123E81}" dt="2024-02-18T11:04:29.239" v="1412" actId="478"/>
          <ac:spMkLst>
            <pc:docMk/>
            <pc:sldMk cId="3176290315" sldId="272"/>
            <ac:spMk id="9" creationId="{242F02CA-403C-B97D-A276-BE8EE6416A3A}"/>
          </ac:spMkLst>
        </pc:spChg>
        <pc:spChg chg="add del mod">
          <ac:chgData name="Info Ergonauts" userId="7451d823-b08a-49a1-85c2-8cc65e9500fc" providerId="ADAL" clId="{8D5ACC42-925F-44F2-90EA-19DD2F123E81}" dt="2024-02-18T11:04:51.216" v="1419" actId="478"/>
          <ac:spMkLst>
            <pc:docMk/>
            <pc:sldMk cId="3176290315" sldId="272"/>
            <ac:spMk id="11" creationId="{38F1A27D-2F1E-9808-77AF-7D9132C28C8E}"/>
          </ac:spMkLst>
        </pc:spChg>
        <pc:picChg chg="del mod">
          <ac:chgData name="Info Ergonauts" userId="7451d823-b08a-49a1-85c2-8cc65e9500fc" providerId="ADAL" clId="{8D5ACC42-925F-44F2-90EA-19DD2F123E81}" dt="2024-02-18T11:04:22.324" v="1409" actId="478"/>
          <ac:picMkLst>
            <pc:docMk/>
            <pc:sldMk cId="3176290315" sldId="272"/>
            <ac:picMk id="4" creationId="{17C6F990-DB46-B3AD-E56D-03AD3859F1EF}"/>
          </ac:picMkLst>
        </pc:picChg>
        <pc:picChg chg="mod">
          <ac:chgData name="Info Ergonauts" userId="7451d823-b08a-49a1-85c2-8cc65e9500fc" providerId="ADAL" clId="{8D5ACC42-925F-44F2-90EA-19DD2F123E81}" dt="2024-02-18T11:04:29.929" v="1413" actId="1076"/>
          <ac:picMkLst>
            <pc:docMk/>
            <pc:sldMk cId="3176290315" sldId="272"/>
            <ac:picMk id="7" creationId="{00000000-0000-0000-0000-000000000000}"/>
          </ac:picMkLst>
        </pc:picChg>
      </pc:sldChg>
      <pc:sldChg chg="addSp delSp modSp mod">
        <pc:chgData name="Info Ergonauts" userId="7451d823-b08a-49a1-85c2-8cc65e9500fc" providerId="ADAL" clId="{8D5ACC42-925F-44F2-90EA-19DD2F123E81}" dt="2024-02-18T11:09:50.220" v="1557" actId="1076"/>
        <pc:sldMkLst>
          <pc:docMk/>
          <pc:sldMk cId="3004776294" sldId="274"/>
        </pc:sldMkLst>
        <pc:spChg chg="add del mod">
          <ac:chgData name="Info Ergonauts" userId="7451d823-b08a-49a1-85c2-8cc65e9500fc" providerId="ADAL" clId="{8D5ACC42-925F-44F2-90EA-19DD2F123E81}" dt="2024-02-18T11:08:27.315" v="1523" actId="21"/>
          <ac:spMkLst>
            <pc:docMk/>
            <pc:sldMk cId="3004776294" sldId="274"/>
            <ac:spMk id="4" creationId="{B7EF56D5-A368-50A1-188B-A5C556CA92FC}"/>
          </ac:spMkLst>
        </pc:spChg>
        <pc:spChg chg="add del mod">
          <ac:chgData name="Info Ergonauts" userId="7451d823-b08a-49a1-85c2-8cc65e9500fc" providerId="ADAL" clId="{8D5ACC42-925F-44F2-90EA-19DD2F123E81}" dt="2024-02-18T11:09:50.220" v="1557" actId="1076"/>
          <ac:spMkLst>
            <pc:docMk/>
            <pc:sldMk cId="3004776294" sldId="274"/>
            <ac:spMk id="6" creationId="{AD113C78-B1D0-ECB1-6063-E0AED332EFC9}"/>
          </ac:spMkLst>
        </pc:spChg>
        <pc:spChg chg="mod">
          <ac:chgData name="Info Ergonauts" userId="7451d823-b08a-49a1-85c2-8cc65e9500fc" providerId="ADAL" clId="{8D5ACC42-925F-44F2-90EA-19DD2F123E81}" dt="2024-02-18T11:08:26.608" v="1522" actId="1076"/>
          <ac:spMkLst>
            <pc:docMk/>
            <pc:sldMk cId="3004776294" sldId="274"/>
            <ac:spMk id="10" creationId="{676B115F-3DA8-9F8D-B351-598733000DDA}"/>
          </ac:spMkLst>
        </pc:spChg>
        <pc:graphicFrameChg chg="mod">
          <ac:chgData name="Info Ergonauts" userId="7451d823-b08a-49a1-85c2-8cc65e9500fc" providerId="ADAL" clId="{8D5ACC42-925F-44F2-90EA-19DD2F123E81}" dt="2024-02-18T11:08:21.897" v="1521"/>
          <ac:graphicFrameMkLst>
            <pc:docMk/>
            <pc:sldMk cId="3004776294" sldId="274"/>
            <ac:graphicFrameMk id="5" creationId="{00000000-0000-0000-0000-000000000000}"/>
          </ac:graphicFrameMkLst>
        </pc:graphicFrameChg>
      </pc:sldChg>
      <pc:sldChg chg="modSp mod">
        <pc:chgData name="Info Ergonauts" userId="7451d823-b08a-49a1-85c2-8cc65e9500fc" providerId="ADAL" clId="{8D5ACC42-925F-44F2-90EA-19DD2F123E81}" dt="2024-02-18T11:11:45.708" v="1586" actId="1076"/>
        <pc:sldMkLst>
          <pc:docMk/>
          <pc:sldMk cId="4261058827" sldId="275"/>
        </pc:sldMkLst>
        <pc:spChg chg="mod">
          <ac:chgData name="Info Ergonauts" userId="7451d823-b08a-49a1-85c2-8cc65e9500fc" providerId="ADAL" clId="{8D5ACC42-925F-44F2-90EA-19DD2F123E81}" dt="2024-02-18T11:11:17.417" v="1579" actId="20577"/>
          <ac:spMkLst>
            <pc:docMk/>
            <pc:sldMk cId="4261058827" sldId="275"/>
            <ac:spMk id="4" creationId="{9656419B-3495-22EF-617F-CEB3771C7199}"/>
          </ac:spMkLst>
        </pc:spChg>
        <pc:spChg chg="mod">
          <ac:chgData name="Info Ergonauts" userId="7451d823-b08a-49a1-85c2-8cc65e9500fc" providerId="ADAL" clId="{8D5ACC42-925F-44F2-90EA-19DD2F123E81}" dt="2024-02-18T11:11:45.708" v="1586" actId="1076"/>
          <ac:spMkLst>
            <pc:docMk/>
            <pc:sldMk cId="4261058827" sldId="275"/>
            <ac:spMk id="8" creationId="{00000000-0000-0000-0000-000000000000}"/>
          </ac:spMkLst>
        </pc:spChg>
        <pc:graphicFrameChg chg="mod">
          <ac:chgData name="Info Ergonauts" userId="7451d823-b08a-49a1-85c2-8cc65e9500fc" providerId="ADAL" clId="{8D5ACC42-925F-44F2-90EA-19DD2F123E81}" dt="2024-02-18T11:11:23.810" v="1580" actId="1076"/>
          <ac:graphicFrameMkLst>
            <pc:docMk/>
            <pc:sldMk cId="4261058827" sldId="275"/>
            <ac:graphicFrameMk id="7" creationId="{00000000-0000-0000-0000-000000000000}"/>
          </ac:graphicFrameMkLst>
        </pc:graphicFrameChg>
        <pc:picChg chg="mod">
          <ac:chgData name="Info Ergonauts" userId="7451d823-b08a-49a1-85c2-8cc65e9500fc" providerId="ADAL" clId="{8D5ACC42-925F-44F2-90EA-19DD2F123E81}" dt="2024-02-18T11:11:45.708" v="1586" actId="1076"/>
          <ac:picMkLst>
            <pc:docMk/>
            <pc:sldMk cId="4261058827" sldId="275"/>
            <ac:picMk id="3074" creationId="{00000000-0000-0000-0000-000000000000}"/>
          </ac:picMkLst>
        </pc:picChg>
      </pc:sldChg>
      <pc:sldChg chg="addSp delSp modSp mod delDesignElem">
        <pc:chgData name="Info Ergonauts" userId="7451d823-b08a-49a1-85c2-8cc65e9500fc" providerId="ADAL" clId="{8D5ACC42-925F-44F2-90EA-19DD2F123E81}" dt="2024-02-18T11:13:11.968" v="1673" actId="20577"/>
        <pc:sldMkLst>
          <pc:docMk/>
          <pc:sldMk cId="2738709893" sldId="278"/>
        </pc:sldMkLst>
        <pc:spChg chg="mod">
          <ac:chgData name="Info Ergonauts" userId="7451d823-b08a-49a1-85c2-8cc65e9500fc" providerId="ADAL" clId="{8D5ACC42-925F-44F2-90EA-19DD2F123E81}" dt="2024-02-18T11:12:31.669" v="1599" actId="255"/>
          <ac:spMkLst>
            <pc:docMk/>
            <pc:sldMk cId="2738709893" sldId="278"/>
            <ac:spMk id="7" creationId="{C62FE511-B580-D87D-D33B-D8780B83EF02}"/>
          </ac:spMkLst>
        </pc:spChg>
        <pc:spChg chg="mod">
          <ac:chgData name="Info Ergonauts" userId="7451d823-b08a-49a1-85c2-8cc65e9500fc" providerId="ADAL" clId="{8D5ACC42-925F-44F2-90EA-19DD2F123E81}" dt="2024-02-18T11:12:35.534" v="1600" actId="1076"/>
          <ac:spMkLst>
            <pc:docMk/>
            <pc:sldMk cId="2738709893" sldId="278"/>
            <ac:spMk id="11" creationId="{23772331-ED50-2D4C-4720-6E088EF98F4A}"/>
          </ac:spMkLst>
        </pc:spChg>
        <pc:spChg chg="add del">
          <ac:chgData name="Info Ergonauts" userId="7451d823-b08a-49a1-85c2-8cc65e9500fc" providerId="ADAL" clId="{8D5ACC42-925F-44F2-90EA-19DD2F123E81}" dt="2024-02-18T09:44:04.514" v="75"/>
          <ac:spMkLst>
            <pc:docMk/>
            <pc:sldMk cId="2738709893" sldId="278"/>
            <ac:spMk id="24" creationId="{9B8A5A16-7BE9-4AA1-9B5E-00FAFA5C8647}"/>
          </ac:spMkLst>
        </pc:spChg>
        <pc:spChg chg="mod">
          <ac:chgData name="Info Ergonauts" userId="7451d823-b08a-49a1-85c2-8cc65e9500fc" providerId="ADAL" clId="{8D5ACC42-925F-44F2-90EA-19DD2F123E81}" dt="2024-02-18T11:13:11.968" v="1673" actId="20577"/>
          <ac:spMkLst>
            <pc:docMk/>
            <pc:sldMk cId="2738709893" sldId="278"/>
            <ac:spMk id="37" creationId="{722209C6-D9FE-8345-0CD4-6F029876B664}"/>
          </ac:spMkLst>
        </pc:spChg>
        <pc:grpChg chg="add del">
          <ac:chgData name="Info Ergonauts" userId="7451d823-b08a-49a1-85c2-8cc65e9500fc" providerId="ADAL" clId="{8D5ACC42-925F-44F2-90EA-19DD2F123E81}" dt="2024-02-18T09:44:04.514" v="75"/>
          <ac:grpSpMkLst>
            <pc:docMk/>
            <pc:sldMk cId="2738709893" sldId="278"/>
            <ac:grpSpMk id="12" creationId="{76582886-877C-4AEC-A77F-8055EB9A0CF9}"/>
          </ac:grpSpMkLst>
        </pc:grpChg>
        <pc:grpChg chg="add del">
          <ac:chgData name="Info Ergonauts" userId="7451d823-b08a-49a1-85c2-8cc65e9500fc" providerId="ADAL" clId="{8D5ACC42-925F-44F2-90EA-19DD2F123E81}" dt="2024-02-18T09:44:04.514" v="75"/>
          <ac:grpSpMkLst>
            <pc:docMk/>
            <pc:sldMk cId="2738709893" sldId="278"/>
            <ac:grpSpMk id="26" creationId="{A93528F3-EFCB-4F9C-AC6F-A130BC6FAC9E}"/>
          </ac:grpSpMkLst>
        </pc:grpChg>
        <pc:picChg chg="add mod">
          <ac:chgData name="Info Ergonauts" userId="7451d823-b08a-49a1-85c2-8cc65e9500fc" providerId="ADAL" clId="{8D5ACC42-925F-44F2-90EA-19DD2F123E81}" dt="2024-02-18T11:12:08.705" v="1590" actId="1076"/>
          <ac:picMkLst>
            <pc:docMk/>
            <pc:sldMk cId="2738709893" sldId="278"/>
            <ac:picMk id="2" creationId="{92D86C1E-79AF-F927-31CE-C40119BF58D2}"/>
          </ac:picMkLst>
        </pc:picChg>
        <pc:picChg chg="del">
          <ac:chgData name="Info Ergonauts" userId="7451d823-b08a-49a1-85c2-8cc65e9500fc" providerId="ADAL" clId="{8D5ACC42-925F-44F2-90EA-19DD2F123E81}" dt="2024-02-18T11:12:05.124" v="1588" actId="478"/>
          <ac:picMkLst>
            <pc:docMk/>
            <pc:sldMk cId="2738709893" sldId="278"/>
            <ac:picMk id="23" creationId="{E87BEB8E-CA76-0895-F8FE-2BBDC1092A0E}"/>
          </ac:picMkLst>
        </pc:picChg>
      </pc:sldChg>
      <pc:sldChg chg="addSp delSp modSp mod">
        <pc:chgData name="Info Ergonauts" userId="7451d823-b08a-49a1-85c2-8cc65e9500fc" providerId="ADAL" clId="{8D5ACC42-925F-44F2-90EA-19DD2F123E81}" dt="2024-02-18T10:34:37.732" v="788" actId="1076"/>
        <pc:sldMkLst>
          <pc:docMk/>
          <pc:sldMk cId="3966835901" sldId="284"/>
        </pc:sldMkLst>
        <pc:spChg chg="add del mod">
          <ac:chgData name="Info Ergonauts" userId="7451d823-b08a-49a1-85c2-8cc65e9500fc" providerId="ADAL" clId="{8D5ACC42-925F-44F2-90EA-19DD2F123E81}" dt="2024-02-18T10:27:23.588" v="568" actId="478"/>
          <ac:spMkLst>
            <pc:docMk/>
            <pc:sldMk cId="3966835901" sldId="284"/>
            <ac:spMk id="5" creationId="{934A0E8A-2689-1B0E-EFB9-853C9D66C563}"/>
          </ac:spMkLst>
        </pc:spChg>
        <pc:spChg chg="del">
          <ac:chgData name="Info Ergonauts" userId="7451d823-b08a-49a1-85c2-8cc65e9500fc" providerId="ADAL" clId="{8D5ACC42-925F-44F2-90EA-19DD2F123E81}" dt="2024-02-18T10:27:20.473" v="567" actId="478"/>
          <ac:spMkLst>
            <pc:docMk/>
            <pc:sldMk cId="3966835901" sldId="284"/>
            <ac:spMk id="6" creationId="{03EA7B39-B4CA-1A03-D919-A6F85174E270}"/>
          </ac:spMkLst>
        </pc:spChg>
        <pc:spChg chg="add mod">
          <ac:chgData name="Info Ergonauts" userId="7451d823-b08a-49a1-85c2-8cc65e9500fc" providerId="ADAL" clId="{8D5ACC42-925F-44F2-90EA-19DD2F123E81}" dt="2024-02-18T10:27:41.503" v="582" actId="947"/>
          <ac:spMkLst>
            <pc:docMk/>
            <pc:sldMk cId="3966835901" sldId="284"/>
            <ac:spMk id="7" creationId="{EE687798-C8FD-8BA9-B2C5-BA74FA263E7E}"/>
          </ac:spMkLst>
        </pc:spChg>
        <pc:spChg chg="add mod">
          <ac:chgData name="Info Ergonauts" userId="7451d823-b08a-49a1-85c2-8cc65e9500fc" providerId="ADAL" clId="{8D5ACC42-925F-44F2-90EA-19DD2F123E81}" dt="2024-02-18T10:34:37.732" v="788" actId="1076"/>
          <ac:spMkLst>
            <pc:docMk/>
            <pc:sldMk cId="3966835901" sldId="284"/>
            <ac:spMk id="8" creationId="{FEDC4174-9E19-EB49-367B-4B561ADA73B7}"/>
          </ac:spMkLst>
        </pc:spChg>
        <pc:graphicFrameChg chg="mod">
          <ac:chgData name="Info Ergonauts" userId="7451d823-b08a-49a1-85c2-8cc65e9500fc" providerId="ADAL" clId="{8D5ACC42-925F-44F2-90EA-19DD2F123E81}" dt="2024-02-18T10:32:32.912" v="621" actId="20577"/>
          <ac:graphicFrameMkLst>
            <pc:docMk/>
            <pc:sldMk cId="3966835901" sldId="284"/>
            <ac:graphicFrameMk id="2" creationId="{00000000-0000-0000-0000-000000000000}"/>
          </ac:graphicFrameMkLst>
        </pc:graphicFrameChg>
      </pc:sldChg>
      <pc:sldChg chg="modSp mod">
        <pc:chgData name="Info Ergonauts" userId="7451d823-b08a-49a1-85c2-8cc65e9500fc" providerId="ADAL" clId="{8D5ACC42-925F-44F2-90EA-19DD2F123E81}" dt="2024-02-18T11:00:31.305" v="1326" actId="20577"/>
        <pc:sldMkLst>
          <pc:docMk/>
          <pc:sldMk cId="3012559010" sldId="285"/>
        </pc:sldMkLst>
        <pc:spChg chg="mod">
          <ac:chgData name="Info Ergonauts" userId="7451d823-b08a-49a1-85c2-8cc65e9500fc" providerId="ADAL" clId="{8D5ACC42-925F-44F2-90EA-19DD2F123E81}" dt="2024-02-18T11:00:17.572" v="1317" actId="14100"/>
          <ac:spMkLst>
            <pc:docMk/>
            <pc:sldMk cId="3012559010" sldId="285"/>
            <ac:spMk id="3" creationId="{2D0E1F9C-A508-8865-5691-8C2BD3DF2199}"/>
          </ac:spMkLst>
        </pc:spChg>
        <pc:spChg chg="mod">
          <ac:chgData name="Info Ergonauts" userId="7451d823-b08a-49a1-85c2-8cc65e9500fc" providerId="ADAL" clId="{8D5ACC42-925F-44F2-90EA-19DD2F123E81}" dt="2024-02-18T11:00:31.305" v="1326" actId="20577"/>
          <ac:spMkLst>
            <pc:docMk/>
            <pc:sldMk cId="3012559010" sldId="285"/>
            <ac:spMk id="39" creationId="{00000000-0000-0000-0000-000000000000}"/>
          </ac:spMkLst>
        </pc:spChg>
        <pc:picChg chg="mod">
          <ac:chgData name="Info Ergonauts" userId="7451d823-b08a-49a1-85c2-8cc65e9500fc" providerId="ADAL" clId="{8D5ACC42-925F-44F2-90EA-19DD2F123E81}" dt="2024-02-18T11:00:22.822" v="1319" actId="1076"/>
          <ac:picMkLst>
            <pc:docMk/>
            <pc:sldMk cId="3012559010" sldId="285"/>
            <ac:picMk id="2050" creationId="{00000000-0000-0000-0000-000000000000}"/>
          </ac:picMkLst>
        </pc:picChg>
        <pc:picChg chg="mod">
          <ac:chgData name="Info Ergonauts" userId="7451d823-b08a-49a1-85c2-8cc65e9500fc" providerId="ADAL" clId="{8D5ACC42-925F-44F2-90EA-19DD2F123E81}" dt="2024-02-18T11:00:23.940" v="1320" actId="1076"/>
          <ac:picMkLst>
            <pc:docMk/>
            <pc:sldMk cId="3012559010" sldId="285"/>
            <ac:picMk id="2051" creationId="{00000000-0000-0000-0000-000000000000}"/>
          </ac:picMkLst>
        </pc:picChg>
        <pc:picChg chg="mod">
          <ac:chgData name="Info Ergonauts" userId="7451d823-b08a-49a1-85c2-8cc65e9500fc" providerId="ADAL" clId="{8D5ACC42-925F-44F2-90EA-19DD2F123E81}" dt="2024-02-18T11:00:25.897" v="1321" actId="1076"/>
          <ac:picMkLst>
            <pc:docMk/>
            <pc:sldMk cId="3012559010" sldId="285"/>
            <ac:picMk id="2052" creationId="{00000000-0000-0000-0000-000000000000}"/>
          </ac:picMkLst>
        </pc:picChg>
      </pc:sldChg>
      <pc:sldChg chg="modSp mod">
        <pc:chgData name="Info Ergonauts" userId="7451d823-b08a-49a1-85c2-8cc65e9500fc" providerId="ADAL" clId="{8D5ACC42-925F-44F2-90EA-19DD2F123E81}" dt="2024-02-18T11:01:38.517" v="1362" actId="1076"/>
        <pc:sldMkLst>
          <pc:docMk/>
          <pc:sldMk cId="4289865903" sldId="288"/>
        </pc:sldMkLst>
        <pc:spChg chg="mod">
          <ac:chgData name="Info Ergonauts" userId="7451d823-b08a-49a1-85c2-8cc65e9500fc" providerId="ADAL" clId="{8D5ACC42-925F-44F2-90EA-19DD2F123E81}" dt="2024-02-18T11:01:38.517" v="1362" actId="1076"/>
          <ac:spMkLst>
            <pc:docMk/>
            <pc:sldMk cId="4289865903" sldId="288"/>
            <ac:spMk id="3" creationId="{4D3A8CA6-C623-5364-6138-A5D572E8D703}"/>
          </ac:spMkLst>
        </pc:spChg>
        <pc:spChg chg="mod">
          <ac:chgData name="Info Ergonauts" userId="7451d823-b08a-49a1-85c2-8cc65e9500fc" providerId="ADAL" clId="{8D5ACC42-925F-44F2-90EA-19DD2F123E81}" dt="2024-02-18T11:01:01.756" v="1334" actId="120"/>
          <ac:spMkLst>
            <pc:docMk/>
            <pc:sldMk cId="4289865903" sldId="288"/>
            <ac:spMk id="39" creationId="{00000000-0000-0000-0000-000000000000}"/>
          </ac:spMkLst>
        </pc:spChg>
        <pc:picChg chg="mod">
          <ac:chgData name="Info Ergonauts" userId="7451d823-b08a-49a1-85c2-8cc65e9500fc" providerId="ADAL" clId="{8D5ACC42-925F-44F2-90EA-19DD2F123E81}" dt="2024-02-18T11:00:51.482" v="1331" actId="1076"/>
          <ac:picMkLst>
            <pc:docMk/>
            <pc:sldMk cId="4289865903" sldId="288"/>
            <ac:picMk id="1026" creationId="{00000000-0000-0000-0000-000000000000}"/>
          </ac:picMkLst>
        </pc:picChg>
        <pc:picChg chg="mod">
          <ac:chgData name="Info Ergonauts" userId="7451d823-b08a-49a1-85c2-8cc65e9500fc" providerId="ADAL" clId="{8D5ACC42-925F-44F2-90EA-19DD2F123E81}" dt="2024-02-18T11:00:51.482" v="1331" actId="1076"/>
          <ac:picMkLst>
            <pc:docMk/>
            <pc:sldMk cId="4289865903" sldId="288"/>
            <ac:picMk id="1027" creationId="{00000000-0000-0000-0000-000000000000}"/>
          </ac:picMkLst>
        </pc:picChg>
        <pc:picChg chg="mod">
          <ac:chgData name="Info Ergonauts" userId="7451d823-b08a-49a1-85c2-8cc65e9500fc" providerId="ADAL" clId="{8D5ACC42-925F-44F2-90EA-19DD2F123E81}" dt="2024-02-18T11:00:51.482" v="1331" actId="1076"/>
          <ac:picMkLst>
            <pc:docMk/>
            <pc:sldMk cId="4289865903" sldId="288"/>
            <ac:picMk id="1028" creationId="{00000000-0000-0000-0000-000000000000}"/>
          </ac:picMkLst>
        </pc:picChg>
        <pc:picChg chg="mod">
          <ac:chgData name="Info Ergonauts" userId="7451d823-b08a-49a1-85c2-8cc65e9500fc" providerId="ADAL" clId="{8D5ACC42-925F-44F2-90EA-19DD2F123E81}" dt="2024-02-18T11:00:51.482" v="1331" actId="1076"/>
          <ac:picMkLst>
            <pc:docMk/>
            <pc:sldMk cId="4289865903" sldId="288"/>
            <ac:picMk id="1029" creationId="{00000000-0000-0000-0000-000000000000}"/>
          </ac:picMkLst>
        </pc:picChg>
        <pc:picChg chg="mod">
          <ac:chgData name="Info Ergonauts" userId="7451d823-b08a-49a1-85c2-8cc65e9500fc" providerId="ADAL" clId="{8D5ACC42-925F-44F2-90EA-19DD2F123E81}" dt="2024-02-18T11:00:51.482" v="1331" actId="1076"/>
          <ac:picMkLst>
            <pc:docMk/>
            <pc:sldMk cId="4289865903" sldId="288"/>
            <ac:picMk id="1030" creationId="{00000000-0000-0000-0000-000000000000}"/>
          </ac:picMkLst>
        </pc:picChg>
        <pc:picChg chg="mod">
          <ac:chgData name="Info Ergonauts" userId="7451d823-b08a-49a1-85c2-8cc65e9500fc" providerId="ADAL" clId="{8D5ACC42-925F-44F2-90EA-19DD2F123E81}" dt="2024-02-18T11:00:51.482" v="1331" actId="1076"/>
          <ac:picMkLst>
            <pc:docMk/>
            <pc:sldMk cId="4289865903" sldId="288"/>
            <ac:picMk id="1031" creationId="{00000000-0000-0000-0000-000000000000}"/>
          </ac:picMkLst>
        </pc:picChg>
        <pc:picChg chg="mod">
          <ac:chgData name="Info Ergonauts" userId="7451d823-b08a-49a1-85c2-8cc65e9500fc" providerId="ADAL" clId="{8D5ACC42-925F-44F2-90EA-19DD2F123E81}" dt="2024-02-18T11:00:51.482" v="1331" actId="1076"/>
          <ac:picMkLst>
            <pc:docMk/>
            <pc:sldMk cId="4289865903" sldId="288"/>
            <ac:picMk id="1032" creationId="{00000000-0000-0000-0000-000000000000}"/>
          </ac:picMkLst>
        </pc:picChg>
        <pc:picChg chg="mod">
          <ac:chgData name="Info Ergonauts" userId="7451d823-b08a-49a1-85c2-8cc65e9500fc" providerId="ADAL" clId="{8D5ACC42-925F-44F2-90EA-19DD2F123E81}" dt="2024-02-18T11:00:51.482" v="1331" actId="1076"/>
          <ac:picMkLst>
            <pc:docMk/>
            <pc:sldMk cId="4289865903" sldId="288"/>
            <ac:picMk id="1033" creationId="{00000000-0000-0000-0000-000000000000}"/>
          </ac:picMkLst>
        </pc:picChg>
      </pc:sldChg>
      <pc:sldChg chg="modSp del mod">
        <pc:chgData name="Info Ergonauts" userId="7451d823-b08a-49a1-85c2-8cc65e9500fc" providerId="ADAL" clId="{8D5ACC42-925F-44F2-90EA-19DD2F123E81}" dt="2024-02-18T10:34:47.973" v="789" actId="47"/>
        <pc:sldMkLst>
          <pc:docMk/>
          <pc:sldMk cId="4022175426" sldId="289"/>
        </pc:sldMkLst>
        <pc:spChg chg="mod">
          <ac:chgData name="Info Ergonauts" userId="7451d823-b08a-49a1-85c2-8cc65e9500fc" providerId="ADAL" clId="{8D5ACC42-925F-44F2-90EA-19DD2F123E81}" dt="2024-02-18T09:54:24.771" v="169" actId="27636"/>
          <ac:spMkLst>
            <pc:docMk/>
            <pc:sldMk cId="4022175426" sldId="289"/>
            <ac:spMk id="35" creationId="{1211F1C4-700C-A2C6-45B7-35636F3E32F7}"/>
          </ac:spMkLst>
        </pc:spChg>
      </pc:sldChg>
      <pc:sldChg chg="addSp delSp modSp mod">
        <pc:chgData name="Info Ergonauts" userId="7451d823-b08a-49a1-85c2-8cc65e9500fc" providerId="ADAL" clId="{8D5ACC42-925F-44F2-90EA-19DD2F123E81}" dt="2024-02-18T10:45:47.711" v="901" actId="14100"/>
        <pc:sldMkLst>
          <pc:docMk/>
          <pc:sldMk cId="367973930" sldId="292"/>
        </pc:sldMkLst>
        <pc:spChg chg="mod">
          <ac:chgData name="Info Ergonauts" userId="7451d823-b08a-49a1-85c2-8cc65e9500fc" providerId="ADAL" clId="{8D5ACC42-925F-44F2-90EA-19DD2F123E81}" dt="2024-02-18T10:20:23.759" v="508" actId="113"/>
          <ac:spMkLst>
            <pc:docMk/>
            <pc:sldMk cId="367973930" sldId="292"/>
            <ac:spMk id="2" creationId="{1FA340E4-02A0-E06B-BC0D-158696E0221E}"/>
          </ac:spMkLst>
        </pc:spChg>
        <pc:spChg chg="mod">
          <ac:chgData name="Info Ergonauts" userId="7451d823-b08a-49a1-85c2-8cc65e9500fc" providerId="ADAL" clId="{8D5ACC42-925F-44F2-90EA-19DD2F123E81}" dt="2024-02-18T10:19:32.801" v="498" actId="20577"/>
          <ac:spMkLst>
            <pc:docMk/>
            <pc:sldMk cId="367973930" sldId="292"/>
            <ac:spMk id="9" creationId="{00000000-0000-0000-0000-000000000000}"/>
          </ac:spMkLst>
        </pc:spChg>
        <pc:graphicFrameChg chg="del mod">
          <ac:chgData name="Info Ergonauts" userId="7451d823-b08a-49a1-85c2-8cc65e9500fc" providerId="ADAL" clId="{8D5ACC42-925F-44F2-90EA-19DD2F123E81}" dt="2024-02-18T10:19:02.641" v="486" actId="478"/>
          <ac:graphicFrameMkLst>
            <pc:docMk/>
            <pc:sldMk cId="367973930" sldId="292"/>
            <ac:graphicFrameMk id="5" creationId="{04BE64CC-1E2A-80E5-84C1-D2DB58AA7EA5}"/>
          </ac:graphicFrameMkLst>
        </pc:graphicFrameChg>
        <pc:picChg chg="add mod">
          <ac:chgData name="Info Ergonauts" userId="7451d823-b08a-49a1-85c2-8cc65e9500fc" providerId="ADAL" clId="{8D5ACC42-925F-44F2-90EA-19DD2F123E81}" dt="2024-02-18T10:26:08.372" v="553" actId="1076"/>
          <ac:picMkLst>
            <pc:docMk/>
            <pc:sldMk cId="367973930" sldId="292"/>
            <ac:picMk id="4" creationId="{71FD5B54-DFC6-153B-D786-2089944C9AEB}"/>
          </ac:picMkLst>
        </pc:picChg>
        <pc:picChg chg="add del mod">
          <ac:chgData name="Info Ergonauts" userId="7451d823-b08a-49a1-85c2-8cc65e9500fc" providerId="ADAL" clId="{8D5ACC42-925F-44F2-90EA-19DD2F123E81}" dt="2024-02-18T10:45:11.615" v="897" actId="478"/>
          <ac:picMkLst>
            <pc:docMk/>
            <pc:sldMk cId="367973930" sldId="292"/>
            <ac:picMk id="8" creationId="{C12644C6-11CB-7A54-E86E-73C232AA214E}"/>
          </ac:picMkLst>
        </pc:picChg>
        <pc:picChg chg="add mod">
          <ac:chgData name="Info Ergonauts" userId="7451d823-b08a-49a1-85c2-8cc65e9500fc" providerId="ADAL" clId="{8D5ACC42-925F-44F2-90EA-19DD2F123E81}" dt="2024-02-18T10:45:47.711" v="901" actId="14100"/>
          <ac:picMkLst>
            <pc:docMk/>
            <pc:sldMk cId="367973930" sldId="292"/>
            <ac:picMk id="11" creationId="{B856AF88-8896-720B-888D-19803F4C833F}"/>
          </ac:picMkLst>
        </pc:picChg>
      </pc:sldChg>
      <pc:sldChg chg="addSp delSp modSp mod">
        <pc:chgData name="Info Ergonauts" userId="7451d823-b08a-49a1-85c2-8cc65e9500fc" providerId="ADAL" clId="{8D5ACC42-925F-44F2-90EA-19DD2F123E81}" dt="2024-02-18T10:45:06.434" v="896" actId="1076"/>
        <pc:sldMkLst>
          <pc:docMk/>
          <pc:sldMk cId="4259185091" sldId="293"/>
        </pc:sldMkLst>
        <pc:spChg chg="mod">
          <ac:chgData name="Info Ergonauts" userId="7451d823-b08a-49a1-85c2-8cc65e9500fc" providerId="ADAL" clId="{8D5ACC42-925F-44F2-90EA-19DD2F123E81}" dt="2024-02-18T10:21:48.237" v="533" actId="113"/>
          <ac:spMkLst>
            <pc:docMk/>
            <pc:sldMk cId="4259185091" sldId="293"/>
            <ac:spMk id="2" creationId="{8C1E90B4-6674-7ADC-8656-38A64AB2B690}"/>
          </ac:spMkLst>
        </pc:spChg>
        <pc:spChg chg="mod">
          <ac:chgData name="Info Ergonauts" userId="7451d823-b08a-49a1-85c2-8cc65e9500fc" providerId="ADAL" clId="{8D5ACC42-925F-44F2-90EA-19DD2F123E81}" dt="2024-02-18T10:33:02.278" v="635" actId="20577"/>
          <ac:spMkLst>
            <pc:docMk/>
            <pc:sldMk cId="4259185091" sldId="293"/>
            <ac:spMk id="3" creationId="{9B09D92E-FF79-EEA4-23EF-7C1993E0503C}"/>
          </ac:spMkLst>
        </pc:spChg>
        <pc:graphicFrameChg chg="del mod">
          <ac:chgData name="Info Ergonauts" userId="7451d823-b08a-49a1-85c2-8cc65e9500fc" providerId="ADAL" clId="{8D5ACC42-925F-44F2-90EA-19DD2F123E81}" dt="2024-02-18T10:21:39.088" v="530" actId="478"/>
          <ac:graphicFrameMkLst>
            <pc:docMk/>
            <pc:sldMk cId="4259185091" sldId="293"/>
            <ac:graphicFrameMk id="5" creationId="{2DEE3C5C-B49A-0278-889A-89C05498717A}"/>
          </ac:graphicFrameMkLst>
        </pc:graphicFrameChg>
        <pc:picChg chg="add del mod">
          <ac:chgData name="Info Ergonauts" userId="7451d823-b08a-49a1-85c2-8cc65e9500fc" providerId="ADAL" clId="{8D5ACC42-925F-44F2-90EA-19DD2F123E81}" dt="2024-02-18T10:44:50.301" v="889" actId="478"/>
          <ac:picMkLst>
            <pc:docMk/>
            <pc:sldMk cId="4259185091" sldId="293"/>
            <ac:picMk id="7" creationId="{527AF123-C814-E288-7F23-EABD56070D0F}"/>
          </ac:picMkLst>
        </pc:picChg>
        <pc:picChg chg="add del mod">
          <ac:chgData name="Info Ergonauts" userId="7451d823-b08a-49a1-85c2-8cc65e9500fc" providerId="ADAL" clId="{8D5ACC42-925F-44F2-90EA-19DD2F123E81}" dt="2024-02-18T10:26:42.817" v="558" actId="478"/>
          <ac:picMkLst>
            <pc:docMk/>
            <pc:sldMk cId="4259185091" sldId="293"/>
            <ac:picMk id="9" creationId="{93853A82-8E1C-3D9B-2D4C-095535091836}"/>
          </ac:picMkLst>
        </pc:picChg>
        <pc:picChg chg="add mod">
          <ac:chgData name="Info Ergonauts" userId="7451d823-b08a-49a1-85c2-8cc65e9500fc" providerId="ADAL" clId="{8D5ACC42-925F-44F2-90EA-19DD2F123E81}" dt="2024-02-18T10:45:06.434" v="896" actId="1076"/>
          <ac:picMkLst>
            <pc:docMk/>
            <pc:sldMk cId="4259185091" sldId="293"/>
            <ac:picMk id="11" creationId="{05EF56E8-1F56-6BF5-9106-50076AF8DA14}"/>
          </ac:picMkLst>
        </pc:picChg>
        <pc:picChg chg="add mod">
          <ac:chgData name="Info Ergonauts" userId="7451d823-b08a-49a1-85c2-8cc65e9500fc" providerId="ADAL" clId="{8D5ACC42-925F-44F2-90EA-19DD2F123E81}" dt="2024-02-18T10:45:02.744" v="894" actId="1076"/>
          <ac:picMkLst>
            <pc:docMk/>
            <pc:sldMk cId="4259185091" sldId="293"/>
            <ac:picMk id="13" creationId="{70257027-4974-9D45-4BD9-02CE085FD1B2}"/>
          </ac:picMkLst>
        </pc:picChg>
      </pc:sldChg>
      <pc:sldChg chg="addSp delSp delDesignElem">
        <pc:chgData name="Info Ergonauts" userId="7451d823-b08a-49a1-85c2-8cc65e9500fc" providerId="ADAL" clId="{8D5ACC42-925F-44F2-90EA-19DD2F123E81}" dt="2024-02-18T09:44:04.514" v="75"/>
        <pc:sldMkLst>
          <pc:docMk/>
          <pc:sldMk cId="101587614" sldId="295"/>
        </pc:sldMkLst>
        <pc:spChg chg="add del">
          <ac:chgData name="Info Ergonauts" userId="7451d823-b08a-49a1-85c2-8cc65e9500fc" providerId="ADAL" clId="{8D5ACC42-925F-44F2-90EA-19DD2F123E81}" dt="2024-02-18T09:44:04.514" v="75"/>
          <ac:spMkLst>
            <pc:docMk/>
            <pc:sldMk cId="101587614" sldId="295"/>
            <ac:spMk id="14" creationId="{3EB57A4D-E0D0-46DA-B339-F24CA46FA70B}"/>
          </ac:spMkLst>
        </pc:spChg>
        <pc:spChg chg="add del">
          <ac:chgData name="Info Ergonauts" userId="7451d823-b08a-49a1-85c2-8cc65e9500fc" providerId="ADAL" clId="{8D5ACC42-925F-44F2-90EA-19DD2F123E81}" dt="2024-02-18T09:44:04.514" v="75"/>
          <ac:spMkLst>
            <pc:docMk/>
            <pc:sldMk cId="101587614" sldId="295"/>
            <ac:spMk id="15" creationId="{45B71F80-1F92-4074-84D9-16A062B215B3}"/>
          </ac:spMkLst>
        </pc:spChg>
        <pc:spChg chg="add del">
          <ac:chgData name="Info Ergonauts" userId="7451d823-b08a-49a1-85c2-8cc65e9500fc" providerId="ADAL" clId="{8D5ACC42-925F-44F2-90EA-19DD2F123E81}" dt="2024-02-18T09:44:04.514" v="75"/>
          <ac:spMkLst>
            <pc:docMk/>
            <pc:sldMk cId="101587614" sldId="295"/>
            <ac:spMk id="16" creationId="{7209C9DA-6E0D-46D9-8275-C52222D8CCAC}"/>
          </ac:spMkLst>
        </pc:spChg>
      </pc:sldChg>
      <pc:sldChg chg="addSp delSp modSp mod delDesignElem">
        <pc:chgData name="Info Ergonauts" userId="7451d823-b08a-49a1-85c2-8cc65e9500fc" providerId="ADAL" clId="{8D5ACC42-925F-44F2-90EA-19DD2F123E81}" dt="2024-02-18T11:08:01.942" v="1518" actId="14100"/>
        <pc:sldMkLst>
          <pc:docMk/>
          <pc:sldMk cId="871430513" sldId="298"/>
        </pc:sldMkLst>
        <pc:spChg chg="mod">
          <ac:chgData name="Info Ergonauts" userId="7451d823-b08a-49a1-85c2-8cc65e9500fc" providerId="ADAL" clId="{8D5ACC42-925F-44F2-90EA-19DD2F123E81}" dt="2024-02-18T11:07:44.483" v="1511" actId="1076"/>
          <ac:spMkLst>
            <pc:docMk/>
            <pc:sldMk cId="871430513" sldId="298"/>
            <ac:spMk id="13" creationId="{070DADF4-DD2D-D6B6-3455-88CFEC1494B8}"/>
          </ac:spMkLst>
        </pc:spChg>
        <pc:spChg chg="add del">
          <ac:chgData name="Info Ergonauts" userId="7451d823-b08a-49a1-85c2-8cc65e9500fc" providerId="ADAL" clId="{8D5ACC42-925F-44F2-90EA-19DD2F123E81}" dt="2024-02-18T09:44:04.514" v="75"/>
          <ac:spMkLst>
            <pc:docMk/>
            <pc:sldMk cId="871430513" sldId="298"/>
            <ac:spMk id="14" creationId="{25414FA1-2D4C-41DB-83DE-4F3E38C10A63}"/>
          </ac:spMkLst>
        </pc:spChg>
        <pc:picChg chg="mod modCrop">
          <ac:chgData name="Info Ergonauts" userId="7451d823-b08a-49a1-85c2-8cc65e9500fc" providerId="ADAL" clId="{8D5ACC42-925F-44F2-90EA-19DD2F123E81}" dt="2024-02-18T11:07:48.186" v="1513" actId="1076"/>
          <ac:picMkLst>
            <pc:docMk/>
            <pc:sldMk cId="871430513" sldId="298"/>
            <ac:picMk id="3" creationId="{9641C808-48E8-1100-7660-345975A9EEC6}"/>
          </ac:picMkLst>
        </pc:picChg>
        <pc:picChg chg="mod modCrop">
          <ac:chgData name="Info Ergonauts" userId="7451d823-b08a-49a1-85c2-8cc65e9500fc" providerId="ADAL" clId="{8D5ACC42-925F-44F2-90EA-19DD2F123E81}" dt="2024-02-18T11:07:46.504" v="1512" actId="1076"/>
          <ac:picMkLst>
            <pc:docMk/>
            <pc:sldMk cId="871430513" sldId="298"/>
            <ac:picMk id="5" creationId="{CDBD1C8C-DC17-D8D8-4FB8-8D19CFC7A0A0}"/>
          </ac:picMkLst>
        </pc:picChg>
        <pc:picChg chg="mod">
          <ac:chgData name="Info Ergonauts" userId="7451d823-b08a-49a1-85c2-8cc65e9500fc" providerId="ADAL" clId="{8D5ACC42-925F-44F2-90EA-19DD2F123E81}" dt="2024-02-18T11:07:49.154" v="1514" actId="1076"/>
          <ac:picMkLst>
            <pc:docMk/>
            <pc:sldMk cId="871430513" sldId="298"/>
            <ac:picMk id="7" creationId="{C871BCD8-19C7-C985-2071-0FC85B66ED38}"/>
          </ac:picMkLst>
        </pc:picChg>
        <pc:picChg chg="mod modCrop">
          <ac:chgData name="Info Ergonauts" userId="7451d823-b08a-49a1-85c2-8cc65e9500fc" providerId="ADAL" clId="{8D5ACC42-925F-44F2-90EA-19DD2F123E81}" dt="2024-02-18T11:08:01.942" v="1518" actId="14100"/>
          <ac:picMkLst>
            <pc:docMk/>
            <pc:sldMk cId="871430513" sldId="298"/>
            <ac:picMk id="9" creationId="{EC87692F-7D92-608E-51A2-284173ED1BA5}"/>
          </ac:picMkLst>
        </pc:picChg>
      </pc:sldChg>
      <pc:sldChg chg="modSp mod">
        <pc:chgData name="Info Ergonauts" userId="7451d823-b08a-49a1-85c2-8cc65e9500fc" providerId="ADAL" clId="{8D5ACC42-925F-44F2-90EA-19DD2F123E81}" dt="2024-02-18T10:52:46.866" v="978" actId="1076"/>
        <pc:sldMkLst>
          <pc:docMk/>
          <pc:sldMk cId="4086876498" sldId="299"/>
        </pc:sldMkLst>
        <pc:spChg chg="mod">
          <ac:chgData name="Info Ergonauts" userId="7451d823-b08a-49a1-85c2-8cc65e9500fc" providerId="ADAL" clId="{8D5ACC42-925F-44F2-90EA-19DD2F123E81}" dt="2024-02-18T10:52:40.080" v="976" actId="20577"/>
          <ac:spMkLst>
            <pc:docMk/>
            <pc:sldMk cId="4086876498" sldId="299"/>
            <ac:spMk id="2" creationId="{56D0FF03-F972-17D9-1565-4201C6DFF76B}"/>
          </ac:spMkLst>
        </pc:spChg>
        <pc:spChg chg="mod">
          <ac:chgData name="Info Ergonauts" userId="7451d823-b08a-49a1-85c2-8cc65e9500fc" providerId="ADAL" clId="{8D5ACC42-925F-44F2-90EA-19DD2F123E81}" dt="2024-02-18T10:48:14.764" v="952" actId="1076"/>
          <ac:spMkLst>
            <pc:docMk/>
            <pc:sldMk cId="4086876498" sldId="299"/>
            <ac:spMk id="7" creationId="{24874013-6033-4B96-A46D-AF43A2D99015}"/>
          </ac:spMkLst>
        </pc:spChg>
        <pc:graphicFrameChg chg="mod">
          <ac:chgData name="Info Ergonauts" userId="7451d823-b08a-49a1-85c2-8cc65e9500fc" providerId="ADAL" clId="{8D5ACC42-925F-44F2-90EA-19DD2F123E81}" dt="2024-02-18T10:52:46.866" v="978" actId="1076"/>
          <ac:graphicFrameMkLst>
            <pc:docMk/>
            <pc:sldMk cId="4086876498" sldId="299"/>
            <ac:graphicFrameMk id="3" creationId="{ACB4F1EA-7742-C002-21EE-1CEA254B941C}"/>
          </ac:graphicFrameMkLst>
        </pc:graphicFrameChg>
      </pc:sldChg>
      <pc:sldChg chg="modSp mod">
        <pc:chgData name="Info Ergonauts" userId="7451d823-b08a-49a1-85c2-8cc65e9500fc" providerId="ADAL" clId="{8D5ACC42-925F-44F2-90EA-19DD2F123E81}" dt="2024-02-18T10:59:45.665" v="1286" actId="1076"/>
        <pc:sldMkLst>
          <pc:docMk/>
          <pc:sldMk cId="1688930473" sldId="300"/>
        </pc:sldMkLst>
        <pc:spChg chg="mod">
          <ac:chgData name="Info Ergonauts" userId="7451d823-b08a-49a1-85c2-8cc65e9500fc" providerId="ADAL" clId="{8D5ACC42-925F-44F2-90EA-19DD2F123E81}" dt="2024-02-18T10:54:18.095" v="1010" actId="1076"/>
          <ac:spMkLst>
            <pc:docMk/>
            <pc:sldMk cId="1688930473" sldId="300"/>
            <ac:spMk id="2" creationId="{C45CE085-4B2C-B8C2-ACC3-59DF5B191A6B}"/>
          </ac:spMkLst>
        </pc:spChg>
        <pc:spChg chg="mod">
          <ac:chgData name="Info Ergonauts" userId="7451d823-b08a-49a1-85c2-8cc65e9500fc" providerId="ADAL" clId="{8D5ACC42-925F-44F2-90EA-19DD2F123E81}" dt="2024-02-18T10:59:45.665" v="1286" actId="1076"/>
          <ac:spMkLst>
            <pc:docMk/>
            <pc:sldMk cId="1688930473" sldId="300"/>
            <ac:spMk id="4" creationId="{C11FEF50-DC76-062E-CAE8-1FA757EE5FBC}"/>
          </ac:spMkLst>
        </pc:spChg>
        <pc:spChg chg="mod">
          <ac:chgData name="Info Ergonauts" userId="7451d823-b08a-49a1-85c2-8cc65e9500fc" providerId="ADAL" clId="{8D5ACC42-925F-44F2-90EA-19DD2F123E81}" dt="2024-02-18T10:55:23.704" v="1038" actId="108"/>
          <ac:spMkLst>
            <pc:docMk/>
            <pc:sldMk cId="1688930473" sldId="300"/>
            <ac:spMk id="6" creationId="{62CBB01C-D795-98D6-33D6-87791D5ED918}"/>
          </ac:spMkLst>
        </pc:spChg>
        <pc:spChg chg="mod">
          <ac:chgData name="Info Ergonauts" userId="7451d823-b08a-49a1-85c2-8cc65e9500fc" providerId="ADAL" clId="{8D5ACC42-925F-44F2-90EA-19DD2F123E81}" dt="2024-02-18T10:55:14.405" v="1036" actId="14100"/>
          <ac:spMkLst>
            <pc:docMk/>
            <pc:sldMk cId="1688930473" sldId="300"/>
            <ac:spMk id="7" creationId="{31F4CDEC-ED61-D600-7981-2E7E66B9EF72}"/>
          </ac:spMkLst>
        </pc:spChg>
        <pc:spChg chg="mod">
          <ac:chgData name="Info Ergonauts" userId="7451d823-b08a-49a1-85c2-8cc65e9500fc" providerId="ADAL" clId="{8D5ACC42-925F-44F2-90EA-19DD2F123E81}" dt="2024-02-18T10:55:03.072" v="1032" actId="1076"/>
          <ac:spMkLst>
            <pc:docMk/>
            <pc:sldMk cId="1688930473" sldId="300"/>
            <ac:spMk id="8" creationId="{9F5E9FED-5304-4F74-8F09-48EB6DE67700}"/>
          </ac:spMkLst>
        </pc:spChg>
      </pc:sldChg>
      <pc:sldChg chg="new del">
        <pc:chgData name="Info Ergonauts" userId="7451d823-b08a-49a1-85c2-8cc65e9500fc" providerId="ADAL" clId="{8D5ACC42-925F-44F2-90EA-19DD2F123E81}" dt="2024-02-18T09:36:10.412" v="9" actId="47"/>
        <pc:sldMkLst>
          <pc:docMk/>
          <pc:sldMk cId="3149055708" sldId="301"/>
        </pc:sldMkLst>
      </pc:sldChg>
      <pc:sldChg chg="addSp delSp modSp new mod ord setBg modClrScheme delDesignElem chgLayout">
        <pc:chgData name="Info Ergonauts" userId="7451d823-b08a-49a1-85c2-8cc65e9500fc" providerId="ADAL" clId="{8D5ACC42-925F-44F2-90EA-19DD2F123E81}" dt="2024-02-18T10:46:52.879" v="907" actId="1076"/>
        <pc:sldMkLst>
          <pc:docMk/>
          <pc:sldMk cId="2250000108" sldId="302"/>
        </pc:sldMkLst>
        <pc:spChg chg="add del mod">
          <ac:chgData name="Info Ergonauts" userId="7451d823-b08a-49a1-85c2-8cc65e9500fc" providerId="ADAL" clId="{8D5ACC42-925F-44F2-90EA-19DD2F123E81}" dt="2024-02-18T10:07:46.396" v="294" actId="478"/>
          <ac:spMkLst>
            <pc:docMk/>
            <pc:sldMk cId="2250000108" sldId="302"/>
            <ac:spMk id="2" creationId="{4BEE2428-0905-E3CB-59FC-BB3E41B6C245}"/>
          </ac:spMkLst>
        </pc:spChg>
        <pc:spChg chg="add del mod">
          <ac:chgData name="Info Ergonauts" userId="7451d823-b08a-49a1-85c2-8cc65e9500fc" providerId="ADAL" clId="{8D5ACC42-925F-44F2-90EA-19DD2F123E81}" dt="2024-02-18T09:46:32.530" v="94" actId="478"/>
          <ac:spMkLst>
            <pc:docMk/>
            <pc:sldMk cId="2250000108" sldId="302"/>
            <ac:spMk id="4" creationId="{259A9CA6-19E1-EBBE-94CB-0153276BDF60}"/>
          </ac:spMkLst>
        </pc:spChg>
        <pc:spChg chg="add del">
          <ac:chgData name="Info Ergonauts" userId="7451d823-b08a-49a1-85c2-8cc65e9500fc" providerId="ADAL" clId="{8D5ACC42-925F-44F2-90EA-19DD2F123E81}" dt="2024-02-18T09:51:54.199" v="146"/>
          <ac:spMkLst>
            <pc:docMk/>
            <pc:sldMk cId="2250000108" sldId="302"/>
            <ac:spMk id="5" creationId="{6753252F-4873-4F63-801D-CC719279A7D5}"/>
          </ac:spMkLst>
        </pc:spChg>
        <pc:spChg chg="add del">
          <ac:chgData name="Info Ergonauts" userId="7451d823-b08a-49a1-85c2-8cc65e9500fc" providerId="ADAL" clId="{8D5ACC42-925F-44F2-90EA-19DD2F123E81}" dt="2024-02-18T09:51:54.199" v="146"/>
          <ac:spMkLst>
            <pc:docMk/>
            <pc:sldMk cId="2250000108" sldId="302"/>
            <ac:spMk id="6" creationId="{047C8CCB-F95D-4249-92DD-651249D3535A}"/>
          </ac:spMkLst>
        </pc:spChg>
        <pc:spChg chg="add del mod">
          <ac:chgData name="Info Ergonauts" userId="7451d823-b08a-49a1-85c2-8cc65e9500fc" providerId="ADAL" clId="{8D5ACC42-925F-44F2-90EA-19DD2F123E81}" dt="2024-02-18T10:08:21.870" v="301" actId="21"/>
          <ac:spMkLst>
            <pc:docMk/>
            <pc:sldMk cId="2250000108" sldId="302"/>
            <ac:spMk id="7" creationId="{C227B7EB-CC3A-BBDE-0BFC-7D00FE916D2C}"/>
          </ac:spMkLst>
        </pc:spChg>
        <pc:spChg chg="add del">
          <ac:chgData name="Info Ergonauts" userId="7451d823-b08a-49a1-85c2-8cc65e9500fc" providerId="ADAL" clId="{8D5ACC42-925F-44F2-90EA-19DD2F123E81}" dt="2024-02-18T09:47:10.151" v="102" actId="26606"/>
          <ac:spMkLst>
            <pc:docMk/>
            <pc:sldMk cId="2250000108" sldId="302"/>
            <ac:spMk id="8" creationId="{F3060C83-F051-4F0E-ABAD-AA0DFC48B218}"/>
          </ac:spMkLst>
        </pc:spChg>
        <pc:spChg chg="add mod ord">
          <ac:chgData name="Info Ergonauts" userId="7451d823-b08a-49a1-85c2-8cc65e9500fc" providerId="ADAL" clId="{8D5ACC42-925F-44F2-90EA-19DD2F123E81}" dt="2024-02-18T10:09:08.664" v="338" actId="1076"/>
          <ac:spMkLst>
            <pc:docMk/>
            <pc:sldMk cId="2250000108" sldId="302"/>
            <ac:spMk id="9" creationId="{0AC1C92F-7A97-8033-8E66-ACCEA08146E1}"/>
          </ac:spMkLst>
        </pc:spChg>
        <pc:spChg chg="add del">
          <ac:chgData name="Info Ergonauts" userId="7451d823-b08a-49a1-85c2-8cc65e9500fc" providerId="ADAL" clId="{8D5ACC42-925F-44F2-90EA-19DD2F123E81}" dt="2024-02-18T09:44:27.846" v="84" actId="26606"/>
          <ac:spMkLst>
            <pc:docMk/>
            <pc:sldMk cId="2250000108" sldId="302"/>
            <ac:spMk id="9" creationId="{3A8EC506-B1DA-46A1-B44D-774E68468E13}"/>
          </ac:spMkLst>
        </pc:spChg>
        <pc:spChg chg="add del">
          <ac:chgData name="Info Ergonauts" userId="7451d823-b08a-49a1-85c2-8cc65e9500fc" providerId="ADAL" clId="{8D5ACC42-925F-44F2-90EA-19DD2F123E81}" dt="2024-02-18T09:47:10.151" v="102" actId="26606"/>
          <ac:spMkLst>
            <pc:docMk/>
            <pc:sldMk cId="2250000108" sldId="302"/>
            <ac:spMk id="10" creationId="{83C98ABE-055B-441F-B07E-44F97F083C39}"/>
          </ac:spMkLst>
        </pc:spChg>
        <pc:spChg chg="add del">
          <ac:chgData name="Info Ergonauts" userId="7451d823-b08a-49a1-85c2-8cc65e9500fc" providerId="ADAL" clId="{8D5ACC42-925F-44F2-90EA-19DD2F123E81}" dt="2024-02-18T09:44:27.846" v="84" actId="26606"/>
          <ac:spMkLst>
            <pc:docMk/>
            <pc:sldMk cId="2250000108" sldId="302"/>
            <ac:spMk id="11" creationId="{BFF30785-305E-45D7-984F-5AA93D3CA561}"/>
          </ac:spMkLst>
        </pc:spChg>
        <pc:spChg chg="add del mod ord">
          <ac:chgData name="Info Ergonauts" userId="7451d823-b08a-49a1-85c2-8cc65e9500fc" providerId="ADAL" clId="{8D5ACC42-925F-44F2-90EA-19DD2F123E81}" dt="2024-02-18T10:08:26.340" v="302" actId="478"/>
          <ac:spMkLst>
            <pc:docMk/>
            <pc:sldMk cId="2250000108" sldId="302"/>
            <ac:spMk id="11" creationId="{EB632A6B-F9F4-C5CD-F9D4-2264A3DB9A7F}"/>
          </ac:spMkLst>
        </pc:spChg>
        <pc:spChg chg="add del">
          <ac:chgData name="Info Ergonauts" userId="7451d823-b08a-49a1-85c2-8cc65e9500fc" providerId="ADAL" clId="{8D5ACC42-925F-44F2-90EA-19DD2F123E81}" dt="2024-02-18T09:47:10.151" v="102" actId="26606"/>
          <ac:spMkLst>
            <pc:docMk/>
            <pc:sldMk cId="2250000108" sldId="302"/>
            <ac:spMk id="12" creationId="{29FDB030-9B49-4CED-8CCD-4D99382388AC}"/>
          </ac:spMkLst>
        </pc:spChg>
        <pc:spChg chg="add del mod ord">
          <ac:chgData name="Info Ergonauts" userId="7451d823-b08a-49a1-85c2-8cc65e9500fc" providerId="ADAL" clId="{8D5ACC42-925F-44F2-90EA-19DD2F123E81}" dt="2024-02-18T10:08:56.011" v="333" actId="478"/>
          <ac:spMkLst>
            <pc:docMk/>
            <pc:sldMk cId="2250000108" sldId="302"/>
            <ac:spMk id="13" creationId="{72DE724E-3916-4C43-A9C3-D10FB3236F57}"/>
          </ac:spMkLst>
        </pc:spChg>
        <pc:spChg chg="add del">
          <ac:chgData name="Info Ergonauts" userId="7451d823-b08a-49a1-85c2-8cc65e9500fc" providerId="ADAL" clId="{8D5ACC42-925F-44F2-90EA-19DD2F123E81}" dt="2024-02-18T09:47:10.151" v="102" actId="26606"/>
          <ac:spMkLst>
            <pc:docMk/>
            <pc:sldMk cId="2250000108" sldId="302"/>
            <ac:spMk id="14" creationId="{3783CA14-24A1-485C-8B30-D6A5D87987AD}"/>
          </ac:spMkLst>
        </pc:spChg>
        <pc:spChg chg="add del">
          <ac:chgData name="Info Ergonauts" userId="7451d823-b08a-49a1-85c2-8cc65e9500fc" providerId="ADAL" clId="{8D5ACC42-925F-44F2-90EA-19DD2F123E81}" dt="2024-02-18T09:44:27.846" v="84" actId="26606"/>
          <ac:spMkLst>
            <pc:docMk/>
            <pc:sldMk cId="2250000108" sldId="302"/>
            <ac:spMk id="15" creationId="{C411DB08-1669-426B-BBEB-FAD285EF80FE}"/>
          </ac:spMkLst>
        </pc:spChg>
        <pc:spChg chg="add del">
          <ac:chgData name="Info Ergonauts" userId="7451d823-b08a-49a1-85c2-8cc65e9500fc" providerId="ADAL" clId="{8D5ACC42-925F-44F2-90EA-19DD2F123E81}" dt="2024-02-18T09:47:10.151" v="102" actId="26606"/>
          <ac:spMkLst>
            <pc:docMk/>
            <pc:sldMk cId="2250000108" sldId="302"/>
            <ac:spMk id="16" creationId="{9A97C86A-04D6-40F7-AE84-31AB43E6A846}"/>
          </ac:spMkLst>
        </pc:spChg>
        <pc:spChg chg="add del">
          <ac:chgData name="Info Ergonauts" userId="7451d823-b08a-49a1-85c2-8cc65e9500fc" providerId="ADAL" clId="{8D5ACC42-925F-44F2-90EA-19DD2F123E81}" dt="2024-02-18T09:44:27.846" v="84" actId="26606"/>
          <ac:spMkLst>
            <pc:docMk/>
            <pc:sldMk cId="2250000108" sldId="302"/>
            <ac:spMk id="17" creationId="{029E4219-121F-4CD1-AA58-24746CD2923C}"/>
          </ac:spMkLst>
        </pc:spChg>
        <pc:spChg chg="add del">
          <ac:chgData name="Info Ergonauts" userId="7451d823-b08a-49a1-85c2-8cc65e9500fc" providerId="ADAL" clId="{8D5ACC42-925F-44F2-90EA-19DD2F123E81}" dt="2024-02-18T09:47:10.151" v="102" actId="26606"/>
          <ac:spMkLst>
            <pc:docMk/>
            <pc:sldMk cId="2250000108" sldId="302"/>
            <ac:spMk id="18" creationId="{FF9F2414-84E8-453E-B1F3-389FDE8192D9}"/>
          </ac:spMkLst>
        </pc:spChg>
        <pc:spChg chg="add del">
          <ac:chgData name="Info Ergonauts" userId="7451d823-b08a-49a1-85c2-8cc65e9500fc" providerId="ADAL" clId="{8D5ACC42-925F-44F2-90EA-19DD2F123E81}" dt="2024-02-18T09:47:10.151" v="102" actId="26606"/>
          <ac:spMkLst>
            <pc:docMk/>
            <pc:sldMk cId="2250000108" sldId="302"/>
            <ac:spMk id="20" creationId="{3ECA69A1-7536-43AC-85EF-C7106179F5ED}"/>
          </ac:spMkLst>
        </pc:spChg>
        <pc:spChg chg="add del">
          <ac:chgData name="Info Ergonauts" userId="7451d823-b08a-49a1-85c2-8cc65e9500fc" providerId="ADAL" clId="{8D5ACC42-925F-44F2-90EA-19DD2F123E81}" dt="2024-02-18T09:47:15.208" v="104" actId="26606"/>
          <ac:spMkLst>
            <pc:docMk/>
            <pc:sldMk cId="2250000108" sldId="302"/>
            <ac:spMk id="22" creationId="{42A4FC2C-047E-45A5-965D-8E1E3BF09BC6}"/>
          </ac:spMkLst>
        </pc:spChg>
        <pc:spChg chg="add del">
          <ac:chgData name="Info Ergonauts" userId="7451d823-b08a-49a1-85c2-8cc65e9500fc" providerId="ADAL" clId="{8D5ACC42-925F-44F2-90EA-19DD2F123E81}" dt="2024-02-18T09:44:34.510" v="88" actId="26606"/>
          <ac:spMkLst>
            <pc:docMk/>
            <pc:sldMk cId="2250000108" sldId="302"/>
            <ac:spMk id="24" creationId="{3A8EC506-B1DA-46A1-B44D-774E68468E13}"/>
          </ac:spMkLst>
        </pc:spChg>
        <pc:spChg chg="add del">
          <ac:chgData name="Info Ergonauts" userId="7451d823-b08a-49a1-85c2-8cc65e9500fc" providerId="ADAL" clId="{8D5ACC42-925F-44F2-90EA-19DD2F123E81}" dt="2024-02-18T09:44:34.510" v="88" actId="26606"/>
          <ac:spMkLst>
            <pc:docMk/>
            <pc:sldMk cId="2250000108" sldId="302"/>
            <ac:spMk id="26" creationId="{BFF30785-305E-45D7-984F-5AA93D3CA561}"/>
          </ac:spMkLst>
        </pc:spChg>
        <pc:spChg chg="add del">
          <ac:chgData name="Info Ergonauts" userId="7451d823-b08a-49a1-85c2-8cc65e9500fc" providerId="ADAL" clId="{8D5ACC42-925F-44F2-90EA-19DD2F123E81}" dt="2024-02-18T09:44:34.510" v="88" actId="26606"/>
          <ac:spMkLst>
            <pc:docMk/>
            <pc:sldMk cId="2250000108" sldId="302"/>
            <ac:spMk id="30" creationId="{42DD0C21-8FEE-4C18-8789-CC8ABE206FE6}"/>
          </ac:spMkLst>
        </pc:spChg>
        <pc:spChg chg="add del">
          <ac:chgData name="Info Ergonauts" userId="7451d823-b08a-49a1-85c2-8cc65e9500fc" providerId="ADAL" clId="{8D5ACC42-925F-44F2-90EA-19DD2F123E81}" dt="2024-02-18T09:44:34.510" v="88" actId="26606"/>
          <ac:spMkLst>
            <pc:docMk/>
            <pc:sldMk cId="2250000108" sldId="302"/>
            <ac:spMk id="32" creationId="{A4B51757-7607-4CEA-A0EE-3C5BDC2C1CFB}"/>
          </ac:spMkLst>
        </pc:spChg>
        <pc:spChg chg="add del">
          <ac:chgData name="Info Ergonauts" userId="7451d823-b08a-49a1-85c2-8cc65e9500fc" providerId="ADAL" clId="{8D5ACC42-925F-44F2-90EA-19DD2F123E81}" dt="2024-02-18T09:46:57.453" v="96"/>
          <ac:spMkLst>
            <pc:docMk/>
            <pc:sldMk cId="2250000108" sldId="302"/>
            <ac:spMk id="39" creationId="{3A8EC506-B1DA-46A1-B44D-774E68468E13}"/>
          </ac:spMkLst>
        </pc:spChg>
        <pc:spChg chg="add del">
          <ac:chgData name="Info Ergonauts" userId="7451d823-b08a-49a1-85c2-8cc65e9500fc" providerId="ADAL" clId="{8D5ACC42-925F-44F2-90EA-19DD2F123E81}" dt="2024-02-18T09:46:57.453" v="96"/>
          <ac:spMkLst>
            <pc:docMk/>
            <pc:sldMk cId="2250000108" sldId="302"/>
            <ac:spMk id="41" creationId="{BFF30785-305E-45D7-984F-5AA93D3CA561}"/>
          </ac:spMkLst>
        </pc:spChg>
        <pc:spChg chg="add del">
          <ac:chgData name="Info Ergonauts" userId="7451d823-b08a-49a1-85c2-8cc65e9500fc" providerId="ADAL" clId="{8D5ACC42-925F-44F2-90EA-19DD2F123E81}" dt="2024-02-18T09:46:57.453" v="96"/>
          <ac:spMkLst>
            <pc:docMk/>
            <pc:sldMk cId="2250000108" sldId="302"/>
            <ac:spMk id="45" creationId="{C6D18C07-B1F9-42F0-8956-B88FC37A674C}"/>
          </ac:spMkLst>
        </pc:spChg>
        <pc:spChg chg="add del">
          <ac:chgData name="Info Ergonauts" userId="7451d823-b08a-49a1-85c2-8cc65e9500fc" providerId="ADAL" clId="{8D5ACC42-925F-44F2-90EA-19DD2F123E81}" dt="2024-02-18T09:45:00.249" v="92" actId="26606"/>
          <ac:spMkLst>
            <pc:docMk/>
            <pc:sldMk cId="2250000108" sldId="302"/>
            <ac:spMk id="50" creationId="{8CD2B798-7994-4548-A2BE-4AEF9C1A5FAE}"/>
          </ac:spMkLst>
        </pc:spChg>
        <pc:spChg chg="add del">
          <ac:chgData name="Info Ergonauts" userId="7451d823-b08a-49a1-85c2-8cc65e9500fc" providerId="ADAL" clId="{8D5ACC42-925F-44F2-90EA-19DD2F123E81}" dt="2024-02-18T09:45:00.249" v="92" actId="26606"/>
          <ac:spMkLst>
            <pc:docMk/>
            <pc:sldMk cId="2250000108" sldId="302"/>
            <ac:spMk id="52" creationId="{E6162320-3B67-42BB-AF9D-939326E6489E}"/>
          </ac:spMkLst>
        </pc:spChg>
        <pc:spChg chg="add del">
          <ac:chgData name="Info Ergonauts" userId="7451d823-b08a-49a1-85c2-8cc65e9500fc" providerId="ADAL" clId="{8D5ACC42-925F-44F2-90EA-19DD2F123E81}" dt="2024-02-18T09:45:00.249" v="92" actId="26606"/>
          <ac:spMkLst>
            <pc:docMk/>
            <pc:sldMk cId="2250000108" sldId="302"/>
            <ac:spMk id="56" creationId="{774A886E-E8EF-48CC-8764-20EAE4538CB7}"/>
          </ac:spMkLst>
        </pc:spChg>
        <pc:picChg chg="add del mod ord">
          <ac:chgData name="Info Ergonauts" userId="7451d823-b08a-49a1-85c2-8cc65e9500fc" providerId="ADAL" clId="{8D5ACC42-925F-44F2-90EA-19DD2F123E81}" dt="2024-02-18T10:09:40.803" v="340" actId="478"/>
          <ac:picMkLst>
            <pc:docMk/>
            <pc:sldMk cId="2250000108" sldId="302"/>
            <ac:picMk id="3" creationId="{6A76445E-D793-E4F3-BBED-C0DF8142831F}"/>
          </ac:picMkLst>
        </pc:picChg>
        <pc:picChg chg="add del mod">
          <ac:chgData name="Info Ergonauts" userId="7451d823-b08a-49a1-85c2-8cc65e9500fc" providerId="ADAL" clId="{8D5ACC42-925F-44F2-90EA-19DD2F123E81}" dt="2024-02-18T10:46:43.245" v="902" actId="478"/>
          <ac:picMkLst>
            <pc:docMk/>
            <pc:sldMk cId="2250000108" sldId="302"/>
            <ac:picMk id="17" creationId="{C7690272-A883-DB28-EFF1-DE7FD5D1D4C6}"/>
          </ac:picMkLst>
        </pc:picChg>
        <pc:picChg chg="add mod">
          <ac:chgData name="Info Ergonauts" userId="7451d823-b08a-49a1-85c2-8cc65e9500fc" providerId="ADAL" clId="{8D5ACC42-925F-44F2-90EA-19DD2F123E81}" dt="2024-02-18T10:46:52.879" v="907" actId="1076"/>
          <ac:picMkLst>
            <pc:docMk/>
            <pc:sldMk cId="2250000108" sldId="302"/>
            <ac:picMk id="21" creationId="{DC31829A-A2EE-F2A2-9328-4670C0772105}"/>
          </ac:picMkLst>
        </pc:picChg>
        <pc:cxnChg chg="add del">
          <ac:chgData name="Info Ergonauts" userId="7451d823-b08a-49a1-85c2-8cc65e9500fc" providerId="ADAL" clId="{8D5ACC42-925F-44F2-90EA-19DD2F123E81}" dt="2024-02-18T09:44:27.846" v="84" actId="26606"/>
          <ac:cxnSpMkLst>
            <pc:docMk/>
            <pc:sldMk cId="2250000108" sldId="302"/>
            <ac:cxnSpMk id="13" creationId="{15E01FA5-D766-43CA-A83D-E7CF3F04E96F}"/>
          </ac:cxnSpMkLst>
        </pc:cxnChg>
        <pc:cxnChg chg="add del">
          <ac:chgData name="Info Ergonauts" userId="7451d823-b08a-49a1-85c2-8cc65e9500fc" providerId="ADAL" clId="{8D5ACC42-925F-44F2-90EA-19DD2F123E81}" dt="2024-02-18T09:44:27.846" v="84" actId="26606"/>
          <ac:cxnSpMkLst>
            <pc:docMk/>
            <pc:sldMk cId="2250000108" sldId="302"/>
            <ac:cxnSpMk id="19" creationId="{52F50912-06FD-4216-BAD3-21050F59564A}"/>
          </ac:cxnSpMkLst>
        </pc:cxnChg>
        <pc:cxnChg chg="add del">
          <ac:chgData name="Info Ergonauts" userId="7451d823-b08a-49a1-85c2-8cc65e9500fc" providerId="ADAL" clId="{8D5ACC42-925F-44F2-90EA-19DD2F123E81}" dt="2024-02-18T09:44:34.510" v="88" actId="26606"/>
          <ac:cxnSpMkLst>
            <pc:docMk/>
            <pc:sldMk cId="2250000108" sldId="302"/>
            <ac:cxnSpMk id="28" creationId="{15E01FA5-D766-43CA-A83D-E7CF3F04E96F}"/>
          </ac:cxnSpMkLst>
        </pc:cxnChg>
        <pc:cxnChg chg="add del">
          <ac:chgData name="Info Ergonauts" userId="7451d823-b08a-49a1-85c2-8cc65e9500fc" providerId="ADAL" clId="{8D5ACC42-925F-44F2-90EA-19DD2F123E81}" dt="2024-02-18T09:44:34.510" v="88" actId="26606"/>
          <ac:cxnSpMkLst>
            <pc:docMk/>
            <pc:sldMk cId="2250000108" sldId="302"/>
            <ac:cxnSpMk id="34" creationId="{FEF39256-F095-41C8-8707-6C1A665E8F2F}"/>
          </ac:cxnSpMkLst>
        </pc:cxnChg>
        <pc:cxnChg chg="add del">
          <ac:chgData name="Info Ergonauts" userId="7451d823-b08a-49a1-85c2-8cc65e9500fc" providerId="ADAL" clId="{8D5ACC42-925F-44F2-90EA-19DD2F123E81}" dt="2024-02-18T09:46:57.453" v="96"/>
          <ac:cxnSpMkLst>
            <pc:docMk/>
            <pc:sldMk cId="2250000108" sldId="302"/>
            <ac:cxnSpMk id="43" creationId="{15E01FA5-D766-43CA-A83D-E7CF3F04E96F}"/>
          </ac:cxnSpMkLst>
        </pc:cxnChg>
        <pc:cxnChg chg="add del">
          <ac:chgData name="Info Ergonauts" userId="7451d823-b08a-49a1-85c2-8cc65e9500fc" providerId="ADAL" clId="{8D5ACC42-925F-44F2-90EA-19DD2F123E81}" dt="2024-02-18T09:45:00.249" v="92" actId="26606"/>
          <ac:cxnSpMkLst>
            <pc:docMk/>
            <pc:sldMk cId="2250000108" sldId="302"/>
            <ac:cxnSpMk id="54" creationId="{6722E143-84C1-4F95-937C-78B92D2811CF}"/>
          </ac:cxnSpMkLst>
        </pc:cxnChg>
        <pc:cxnChg chg="add del">
          <ac:chgData name="Info Ergonauts" userId="7451d823-b08a-49a1-85c2-8cc65e9500fc" providerId="ADAL" clId="{8D5ACC42-925F-44F2-90EA-19DD2F123E81}" dt="2024-02-18T09:45:00.249" v="92" actId="26606"/>
          <ac:cxnSpMkLst>
            <pc:docMk/>
            <pc:sldMk cId="2250000108" sldId="302"/>
            <ac:cxnSpMk id="58" creationId="{EB1993F9-CFC5-495F-9F26-19953445357F}"/>
          </ac:cxnSpMkLst>
        </pc:cxnChg>
      </pc:sldChg>
      <pc:sldChg chg="addSp delSp modSp add mod">
        <pc:chgData name="Info Ergonauts" userId="7451d823-b08a-49a1-85c2-8cc65e9500fc" providerId="ADAL" clId="{8D5ACC42-925F-44F2-90EA-19DD2F123E81}" dt="2024-02-18T10:07:40.884" v="293" actId="1076"/>
        <pc:sldMkLst>
          <pc:docMk/>
          <pc:sldMk cId="86585579" sldId="303"/>
        </pc:sldMkLst>
        <pc:spChg chg="mod">
          <ac:chgData name="Info Ergonauts" userId="7451d823-b08a-49a1-85c2-8cc65e9500fc" providerId="ADAL" clId="{8D5ACC42-925F-44F2-90EA-19DD2F123E81}" dt="2024-02-18T10:07:40.884" v="293" actId="1076"/>
          <ac:spMkLst>
            <pc:docMk/>
            <pc:sldMk cId="86585579" sldId="303"/>
            <ac:spMk id="2" creationId="{F627556B-2F29-036F-6065-E44E753D31AF}"/>
          </ac:spMkLst>
        </pc:spChg>
        <pc:spChg chg="del">
          <ac:chgData name="Info Ergonauts" userId="7451d823-b08a-49a1-85c2-8cc65e9500fc" providerId="ADAL" clId="{8D5ACC42-925F-44F2-90EA-19DD2F123E81}" dt="2024-02-18T09:37:18.114" v="37" actId="478"/>
          <ac:spMkLst>
            <pc:docMk/>
            <pc:sldMk cId="86585579" sldId="303"/>
            <ac:spMk id="4" creationId="{FA1A8A2D-1968-14BE-064D-D01AE7B524A8}"/>
          </ac:spMkLst>
        </pc:spChg>
        <pc:graphicFrameChg chg="del mod">
          <ac:chgData name="Info Ergonauts" userId="7451d823-b08a-49a1-85c2-8cc65e9500fc" providerId="ADAL" clId="{8D5ACC42-925F-44F2-90EA-19DD2F123E81}" dt="2024-02-18T09:40:42.907" v="43" actId="478"/>
          <ac:graphicFrameMkLst>
            <pc:docMk/>
            <pc:sldMk cId="86585579" sldId="303"/>
            <ac:graphicFrameMk id="3" creationId="{85ED0CB3-EC02-9427-1E0F-4FE695786673}"/>
          </ac:graphicFrameMkLst>
        </pc:graphicFrameChg>
        <pc:picChg chg="mod">
          <ac:chgData name="Info Ergonauts" userId="7451d823-b08a-49a1-85c2-8cc65e9500fc" providerId="ADAL" clId="{8D5ACC42-925F-44F2-90EA-19DD2F123E81}" dt="2024-02-18T09:53:40.463" v="167" actId="1076"/>
          <ac:picMkLst>
            <pc:docMk/>
            <pc:sldMk cId="86585579" sldId="303"/>
            <ac:picMk id="5" creationId="{9132B212-A977-406C-A3BA-096C7A6D75E4}"/>
          </ac:picMkLst>
        </pc:picChg>
        <pc:picChg chg="add mod">
          <ac:chgData name="Info Ergonauts" userId="7451d823-b08a-49a1-85c2-8cc65e9500fc" providerId="ADAL" clId="{8D5ACC42-925F-44F2-90EA-19DD2F123E81}" dt="2024-02-18T09:53:34.736" v="165" actId="1076"/>
          <ac:picMkLst>
            <pc:docMk/>
            <pc:sldMk cId="86585579" sldId="303"/>
            <ac:picMk id="7" creationId="{C5498DAD-033A-D578-370F-BF7C0AD9BD27}"/>
          </ac:picMkLst>
        </pc:picChg>
      </pc:sldChg>
      <pc:sldChg chg="new del">
        <pc:chgData name="Info Ergonauts" userId="7451d823-b08a-49a1-85c2-8cc65e9500fc" providerId="ADAL" clId="{8D5ACC42-925F-44F2-90EA-19DD2F123E81}" dt="2024-02-18T09:53:13.309" v="158" actId="680"/>
        <pc:sldMkLst>
          <pc:docMk/>
          <pc:sldMk cId="522515067" sldId="304"/>
        </pc:sldMkLst>
      </pc:sldChg>
      <pc:sldChg chg="new del">
        <pc:chgData name="Info Ergonauts" userId="7451d823-b08a-49a1-85c2-8cc65e9500fc" providerId="ADAL" clId="{8D5ACC42-925F-44F2-90EA-19DD2F123E81}" dt="2024-02-18T10:06:56.748" v="286" actId="47"/>
        <pc:sldMkLst>
          <pc:docMk/>
          <pc:sldMk cId="2993564210" sldId="304"/>
        </pc:sldMkLst>
      </pc:sldChg>
      <pc:sldChg chg="addSp delSp modSp new mod ord setBg">
        <pc:chgData name="Info Ergonauts" userId="7451d823-b08a-49a1-85c2-8cc65e9500fc" providerId="ADAL" clId="{8D5ACC42-925F-44F2-90EA-19DD2F123E81}" dt="2024-02-18T11:11:58.946" v="1587" actId="1076"/>
        <pc:sldMkLst>
          <pc:docMk/>
          <pc:sldMk cId="942582441" sldId="305"/>
        </pc:sldMkLst>
        <pc:spChg chg="mod">
          <ac:chgData name="Info Ergonauts" userId="7451d823-b08a-49a1-85c2-8cc65e9500fc" providerId="ADAL" clId="{8D5ACC42-925F-44F2-90EA-19DD2F123E81}" dt="2024-02-18T10:05:13.537" v="256" actId="1076"/>
          <ac:spMkLst>
            <pc:docMk/>
            <pc:sldMk cId="942582441" sldId="305"/>
            <ac:spMk id="2" creationId="{1E181722-1E37-6432-447C-F0F063833B0D}"/>
          </ac:spMkLst>
        </pc:spChg>
        <pc:spChg chg="del">
          <ac:chgData name="Info Ergonauts" userId="7451d823-b08a-49a1-85c2-8cc65e9500fc" providerId="ADAL" clId="{8D5ACC42-925F-44F2-90EA-19DD2F123E81}" dt="2024-02-18T09:56:21.105" v="185" actId="478"/>
          <ac:spMkLst>
            <pc:docMk/>
            <pc:sldMk cId="942582441" sldId="305"/>
            <ac:spMk id="3" creationId="{830190D7-A5C0-841C-D8FC-B5D3FFC2F64C}"/>
          </ac:spMkLst>
        </pc:spChg>
        <pc:spChg chg="mod ord">
          <ac:chgData name="Info Ergonauts" userId="7451d823-b08a-49a1-85c2-8cc65e9500fc" providerId="ADAL" clId="{8D5ACC42-925F-44F2-90EA-19DD2F123E81}" dt="2024-02-18T10:05:09.966" v="255" actId="1076"/>
          <ac:spMkLst>
            <pc:docMk/>
            <pc:sldMk cId="942582441" sldId="305"/>
            <ac:spMk id="4" creationId="{6996FC34-9F7F-2C84-80FF-BEF58EA3982D}"/>
          </ac:spMkLst>
        </pc:spChg>
        <pc:spChg chg="add">
          <ac:chgData name="Info Ergonauts" userId="7451d823-b08a-49a1-85c2-8cc65e9500fc" providerId="ADAL" clId="{8D5ACC42-925F-44F2-90EA-19DD2F123E81}" dt="2024-02-18T09:59:19.933" v="211" actId="26606"/>
          <ac:spMkLst>
            <pc:docMk/>
            <pc:sldMk cId="942582441" sldId="305"/>
            <ac:spMk id="10" creationId="{4999FE9C-D8F9-4F9B-B95B-608C3EF6B209}"/>
          </ac:spMkLst>
        </pc:spChg>
        <pc:spChg chg="add">
          <ac:chgData name="Info Ergonauts" userId="7451d823-b08a-49a1-85c2-8cc65e9500fc" providerId="ADAL" clId="{8D5ACC42-925F-44F2-90EA-19DD2F123E81}" dt="2024-02-18T09:59:19.933" v="211" actId="26606"/>
          <ac:spMkLst>
            <pc:docMk/>
            <pc:sldMk cId="942582441" sldId="305"/>
            <ac:spMk id="12" creationId="{CD000060-D06D-4A48-BD8E-978966CCA797}"/>
          </ac:spMkLst>
        </pc:spChg>
        <pc:spChg chg="add">
          <ac:chgData name="Info Ergonauts" userId="7451d823-b08a-49a1-85c2-8cc65e9500fc" providerId="ADAL" clId="{8D5ACC42-925F-44F2-90EA-19DD2F123E81}" dt="2024-02-18T09:59:19.933" v="211" actId="26606"/>
          <ac:spMkLst>
            <pc:docMk/>
            <pc:sldMk cId="942582441" sldId="305"/>
            <ac:spMk id="14" creationId="{DE4E5113-B3D0-40F8-9F39-B2C2BF92AE31}"/>
          </ac:spMkLst>
        </pc:spChg>
        <pc:picChg chg="add mod modCrop">
          <ac:chgData name="Info Ergonauts" userId="7451d823-b08a-49a1-85c2-8cc65e9500fc" providerId="ADAL" clId="{8D5ACC42-925F-44F2-90EA-19DD2F123E81}" dt="2024-02-18T10:05:27.418" v="263" actId="14100"/>
          <ac:picMkLst>
            <pc:docMk/>
            <pc:sldMk cId="942582441" sldId="305"/>
            <ac:picMk id="5" creationId="{4FB7771E-4C45-4933-A915-BB39B5844FD6}"/>
          </ac:picMkLst>
        </pc:picChg>
        <pc:picChg chg="add mod">
          <ac:chgData name="Info Ergonauts" userId="7451d823-b08a-49a1-85c2-8cc65e9500fc" providerId="ADAL" clId="{8D5ACC42-925F-44F2-90EA-19DD2F123E81}" dt="2024-02-18T11:11:58.946" v="1587" actId="1076"/>
          <ac:picMkLst>
            <pc:docMk/>
            <pc:sldMk cId="942582441" sldId="305"/>
            <ac:picMk id="1026" creationId="{4437AD15-050C-D38B-0AA4-62D52F93434B}"/>
          </ac:picMkLst>
        </pc:picChg>
      </pc:sldChg>
      <pc:sldChg chg="addSp delSp modSp add mod setBg">
        <pc:chgData name="Info Ergonauts" userId="7451d823-b08a-49a1-85c2-8cc65e9500fc" providerId="ADAL" clId="{8D5ACC42-925F-44F2-90EA-19DD2F123E81}" dt="2024-02-18T10:37:26.150" v="841" actId="14100"/>
        <pc:sldMkLst>
          <pc:docMk/>
          <pc:sldMk cId="4255025855" sldId="306"/>
        </pc:sldMkLst>
        <pc:spChg chg="mod">
          <ac:chgData name="Info Ergonauts" userId="7451d823-b08a-49a1-85c2-8cc65e9500fc" providerId="ADAL" clId="{8D5ACC42-925F-44F2-90EA-19DD2F123E81}" dt="2024-02-18T10:35:30.867" v="816" actId="20577"/>
          <ac:spMkLst>
            <pc:docMk/>
            <pc:sldMk cId="4255025855" sldId="306"/>
            <ac:spMk id="9" creationId="{89E52FC7-0846-18BE-5556-F43988AF90D3}"/>
          </ac:spMkLst>
        </pc:spChg>
        <pc:picChg chg="add del mod">
          <ac:chgData name="Info Ergonauts" userId="7451d823-b08a-49a1-85c2-8cc65e9500fc" providerId="ADAL" clId="{8D5ACC42-925F-44F2-90EA-19DD2F123E81}" dt="2024-02-18T10:36:33.667" v="825" actId="478"/>
          <ac:picMkLst>
            <pc:docMk/>
            <pc:sldMk cId="4255025855" sldId="306"/>
            <ac:picMk id="3" creationId="{5B409B87-0E54-0143-6BF8-418BB6083698}"/>
          </ac:picMkLst>
        </pc:picChg>
        <pc:picChg chg="add mod">
          <ac:chgData name="Info Ergonauts" userId="7451d823-b08a-49a1-85c2-8cc65e9500fc" providerId="ADAL" clId="{8D5ACC42-925F-44F2-90EA-19DD2F123E81}" dt="2024-02-18T10:37:26.150" v="841" actId="14100"/>
          <ac:picMkLst>
            <pc:docMk/>
            <pc:sldMk cId="4255025855" sldId="306"/>
            <ac:picMk id="5" creationId="{1AB602D9-4335-85B1-7041-6A4F9D1B691C}"/>
          </ac:picMkLst>
        </pc:picChg>
        <pc:picChg chg="del">
          <ac:chgData name="Info Ergonauts" userId="7451d823-b08a-49a1-85c2-8cc65e9500fc" providerId="ADAL" clId="{8D5ACC42-925F-44F2-90EA-19DD2F123E81}" dt="2024-02-18T10:35:33.009" v="817" actId="478"/>
          <ac:picMkLst>
            <pc:docMk/>
            <pc:sldMk cId="4255025855" sldId="306"/>
            <ac:picMk id="17" creationId="{8BB77536-5A07-ED6A-3EA1-E081F20C057C}"/>
          </ac:picMkLst>
        </pc:picChg>
      </pc:sldChg>
      <pc:sldChg chg="addSp delSp modSp add mod">
        <pc:chgData name="Info Ergonauts" userId="7451d823-b08a-49a1-85c2-8cc65e9500fc" providerId="ADAL" clId="{8D5ACC42-925F-44F2-90EA-19DD2F123E81}" dt="2024-02-18T10:39:24.650" v="860" actId="1076"/>
        <pc:sldMkLst>
          <pc:docMk/>
          <pc:sldMk cId="3844049034" sldId="307"/>
        </pc:sldMkLst>
        <pc:spChg chg="mod">
          <ac:chgData name="Info Ergonauts" userId="7451d823-b08a-49a1-85c2-8cc65e9500fc" providerId="ADAL" clId="{8D5ACC42-925F-44F2-90EA-19DD2F123E81}" dt="2024-02-18T10:38:02.914" v="847" actId="20577"/>
          <ac:spMkLst>
            <pc:docMk/>
            <pc:sldMk cId="3844049034" sldId="307"/>
            <ac:spMk id="9" creationId="{216F1192-DA79-2A12-837D-BAAD032DCDF3}"/>
          </ac:spMkLst>
        </pc:spChg>
        <pc:picChg chg="add mod">
          <ac:chgData name="Info Ergonauts" userId="7451d823-b08a-49a1-85c2-8cc65e9500fc" providerId="ADAL" clId="{8D5ACC42-925F-44F2-90EA-19DD2F123E81}" dt="2024-02-18T10:39:24.650" v="860" actId="1076"/>
          <ac:picMkLst>
            <pc:docMk/>
            <pc:sldMk cId="3844049034" sldId="307"/>
            <ac:picMk id="3" creationId="{DE1B98A4-5543-C2BE-7D28-EFACA18F91CC}"/>
          </ac:picMkLst>
        </pc:picChg>
        <pc:picChg chg="del">
          <ac:chgData name="Info Ergonauts" userId="7451d823-b08a-49a1-85c2-8cc65e9500fc" providerId="ADAL" clId="{8D5ACC42-925F-44F2-90EA-19DD2F123E81}" dt="2024-02-18T10:38:05.299" v="848" actId="478"/>
          <ac:picMkLst>
            <pc:docMk/>
            <pc:sldMk cId="3844049034" sldId="307"/>
            <ac:picMk id="5" creationId="{A9342CF6-E336-20CC-D840-1D9193F9227F}"/>
          </ac:picMkLst>
        </pc:picChg>
      </pc:sldChg>
      <pc:sldChg chg="addSp delSp modSp new mod">
        <pc:chgData name="Info Ergonauts" userId="7451d823-b08a-49a1-85c2-8cc65e9500fc" providerId="ADAL" clId="{8D5ACC42-925F-44F2-90EA-19DD2F123E81}" dt="2024-02-18T10:53:19.203" v="1000" actId="20577"/>
        <pc:sldMkLst>
          <pc:docMk/>
          <pc:sldMk cId="1144295908" sldId="308"/>
        </pc:sldMkLst>
        <pc:spChg chg="del">
          <ac:chgData name="Info Ergonauts" userId="7451d823-b08a-49a1-85c2-8cc65e9500fc" providerId="ADAL" clId="{8D5ACC42-925F-44F2-90EA-19DD2F123E81}" dt="2024-02-18T10:51:20.429" v="958" actId="478"/>
          <ac:spMkLst>
            <pc:docMk/>
            <pc:sldMk cId="1144295908" sldId="308"/>
            <ac:spMk id="2" creationId="{82BAAB2C-E8DE-EB00-F218-FC37EC5AB12E}"/>
          </ac:spMkLst>
        </pc:spChg>
        <pc:spChg chg="add mod">
          <ac:chgData name="Info Ergonauts" userId="7451d823-b08a-49a1-85c2-8cc65e9500fc" providerId="ADAL" clId="{8D5ACC42-925F-44F2-90EA-19DD2F123E81}" dt="2024-02-18T10:53:19.203" v="1000" actId="20577"/>
          <ac:spMkLst>
            <pc:docMk/>
            <pc:sldMk cId="1144295908" sldId="308"/>
            <ac:spMk id="7" creationId="{BD34D0D9-0940-BD68-E49A-0359B1955CE5}"/>
          </ac:spMkLst>
        </pc:spChg>
        <pc:picChg chg="add mod modCrop">
          <ac:chgData name="Info Ergonauts" userId="7451d823-b08a-49a1-85c2-8cc65e9500fc" providerId="ADAL" clId="{8D5ACC42-925F-44F2-90EA-19DD2F123E81}" dt="2024-02-18T10:53:11.244" v="992" actId="1076"/>
          <ac:picMkLst>
            <pc:docMk/>
            <pc:sldMk cId="1144295908" sldId="308"/>
            <ac:picMk id="4" creationId="{B0376686-34AD-905F-41E8-C9161E0C80DD}"/>
          </ac:picMkLst>
        </pc:picChg>
        <pc:picChg chg="add mod">
          <ac:chgData name="Info Ergonauts" userId="7451d823-b08a-49a1-85c2-8cc65e9500fc" providerId="ADAL" clId="{8D5ACC42-925F-44F2-90EA-19DD2F123E81}" dt="2024-02-18T10:52:26.113" v="964" actId="1076"/>
          <ac:picMkLst>
            <pc:docMk/>
            <pc:sldMk cId="1144295908" sldId="308"/>
            <ac:picMk id="6" creationId="{C663B7F8-8541-D154-227A-4DDAF3C1C35E}"/>
          </ac:picMkLst>
        </pc:picChg>
      </pc:sldChg>
      <pc:sldChg chg="addSp delSp modSp add mod setBg">
        <pc:chgData name="Info Ergonauts" userId="7451d823-b08a-49a1-85c2-8cc65e9500fc" providerId="ADAL" clId="{8D5ACC42-925F-44F2-90EA-19DD2F123E81}" dt="2024-02-18T11:05:19.026" v="1426" actId="1076"/>
        <pc:sldMkLst>
          <pc:docMk/>
          <pc:sldMk cId="1620263056" sldId="309"/>
        </pc:sldMkLst>
        <pc:spChg chg="del mod">
          <ac:chgData name="Info Ergonauts" userId="7451d823-b08a-49a1-85c2-8cc65e9500fc" providerId="ADAL" clId="{8D5ACC42-925F-44F2-90EA-19DD2F123E81}" dt="2024-02-18T11:02:43.738" v="1381" actId="478"/>
          <ac:spMkLst>
            <pc:docMk/>
            <pc:sldMk cId="1620263056" sldId="309"/>
            <ac:spMk id="3" creationId="{240EF336-5B32-7AFD-5DB2-16C234B4B707}"/>
          </ac:spMkLst>
        </pc:spChg>
        <pc:spChg chg="del mod">
          <ac:chgData name="Info Ergonauts" userId="7451d823-b08a-49a1-85c2-8cc65e9500fc" providerId="ADAL" clId="{8D5ACC42-925F-44F2-90EA-19DD2F123E81}" dt="2024-02-18T11:04:57.771" v="1420" actId="478"/>
          <ac:spMkLst>
            <pc:docMk/>
            <pc:sldMk cId="1620263056" sldId="309"/>
            <ac:spMk id="5" creationId="{1140C165-C487-59F7-981A-5A5A9B4573AF}"/>
          </ac:spMkLst>
        </pc:spChg>
        <pc:spChg chg="add mod">
          <ac:chgData name="Info Ergonauts" userId="7451d823-b08a-49a1-85c2-8cc65e9500fc" providerId="ADAL" clId="{8D5ACC42-925F-44F2-90EA-19DD2F123E81}" dt="2024-02-18T11:05:19.026" v="1426" actId="1076"/>
          <ac:spMkLst>
            <pc:docMk/>
            <pc:sldMk cId="1620263056" sldId="309"/>
            <ac:spMk id="8" creationId="{6EC47EF5-116A-B891-1CEB-1176B2A20A29}"/>
          </ac:spMkLst>
        </pc:spChg>
        <pc:spChg chg="mod ord">
          <ac:chgData name="Info Ergonauts" userId="7451d823-b08a-49a1-85c2-8cc65e9500fc" providerId="ADAL" clId="{8D5ACC42-925F-44F2-90EA-19DD2F123E81}" dt="2024-02-18T11:04:13.339" v="1407" actId="1076"/>
          <ac:spMkLst>
            <pc:docMk/>
            <pc:sldMk cId="1620263056" sldId="309"/>
            <ac:spMk id="9" creationId="{D4A15883-F621-90B9-41FF-B73C654C7B13}"/>
          </ac:spMkLst>
        </pc:spChg>
        <pc:spChg chg="add del">
          <ac:chgData name="Info Ergonauts" userId="7451d823-b08a-49a1-85c2-8cc65e9500fc" providerId="ADAL" clId="{8D5ACC42-925F-44F2-90EA-19DD2F123E81}" dt="2024-02-18T11:03:02.721" v="1384" actId="26606"/>
          <ac:spMkLst>
            <pc:docMk/>
            <pc:sldMk cId="1620263056" sldId="309"/>
            <ac:spMk id="14" creationId="{52C9F0CC-9F30-4B99-AC35-5A6C416A0515}"/>
          </ac:spMkLst>
        </pc:spChg>
        <pc:spChg chg="add del">
          <ac:chgData name="Info Ergonauts" userId="7451d823-b08a-49a1-85c2-8cc65e9500fc" providerId="ADAL" clId="{8D5ACC42-925F-44F2-90EA-19DD2F123E81}" dt="2024-02-18T11:03:02.721" v="1384" actId="26606"/>
          <ac:spMkLst>
            <pc:docMk/>
            <pc:sldMk cId="1620263056" sldId="309"/>
            <ac:spMk id="16" creationId="{BD7A9026-87C9-4F44-9EC3-75AA7E6FB8D2}"/>
          </ac:spMkLst>
        </pc:spChg>
        <pc:spChg chg="add del">
          <ac:chgData name="Info Ergonauts" userId="7451d823-b08a-49a1-85c2-8cc65e9500fc" providerId="ADAL" clId="{8D5ACC42-925F-44F2-90EA-19DD2F123E81}" dt="2024-02-18T11:03:02.721" v="1384" actId="26606"/>
          <ac:spMkLst>
            <pc:docMk/>
            <pc:sldMk cId="1620263056" sldId="309"/>
            <ac:spMk id="18" creationId="{39D4A564-D451-4CDB-971B-95F3B044C6A3}"/>
          </ac:spMkLst>
        </pc:spChg>
        <pc:spChg chg="add del">
          <ac:chgData name="Info Ergonauts" userId="7451d823-b08a-49a1-85c2-8cc65e9500fc" providerId="ADAL" clId="{8D5ACC42-925F-44F2-90EA-19DD2F123E81}" dt="2024-02-18T11:03:02.721" v="1384" actId="26606"/>
          <ac:spMkLst>
            <pc:docMk/>
            <pc:sldMk cId="1620263056" sldId="309"/>
            <ac:spMk id="20" creationId="{C7CB884E-F589-488F-ADF5-77FF20080A2C}"/>
          </ac:spMkLst>
        </pc:spChg>
        <pc:spChg chg="add del">
          <ac:chgData name="Info Ergonauts" userId="7451d823-b08a-49a1-85c2-8cc65e9500fc" providerId="ADAL" clId="{8D5ACC42-925F-44F2-90EA-19DD2F123E81}" dt="2024-02-18T11:03:02.721" v="1384" actId="26606"/>
          <ac:spMkLst>
            <pc:docMk/>
            <pc:sldMk cId="1620263056" sldId="309"/>
            <ac:spMk id="22" creationId="{11603A8D-1B1C-4538-9FE9-374B8FD5550B}"/>
          </ac:spMkLst>
        </pc:spChg>
        <pc:spChg chg="add del">
          <ac:chgData name="Info Ergonauts" userId="7451d823-b08a-49a1-85c2-8cc65e9500fc" providerId="ADAL" clId="{8D5ACC42-925F-44F2-90EA-19DD2F123E81}" dt="2024-02-18T11:03:02.721" v="1384" actId="26606"/>
          <ac:spMkLst>
            <pc:docMk/>
            <pc:sldMk cId="1620263056" sldId="309"/>
            <ac:spMk id="24" creationId="{69BE86D1-7317-478F-819B-8779B075C234}"/>
          </ac:spMkLst>
        </pc:spChg>
        <pc:spChg chg="add">
          <ac:chgData name="Info Ergonauts" userId="7451d823-b08a-49a1-85c2-8cc65e9500fc" providerId="ADAL" clId="{8D5ACC42-925F-44F2-90EA-19DD2F123E81}" dt="2024-02-18T11:03:02.730" v="1385" actId="26606"/>
          <ac:spMkLst>
            <pc:docMk/>
            <pc:sldMk cId="1620263056" sldId="309"/>
            <ac:spMk id="26" creationId="{52C9F0CC-9F30-4B99-AC35-5A6C416A0515}"/>
          </ac:spMkLst>
        </pc:spChg>
        <pc:spChg chg="add">
          <ac:chgData name="Info Ergonauts" userId="7451d823-b08a-49a1-85c2-8cc65e9500fc" providerId="ADAL" clId="{8D5ACC42-925F-44F2-90EA-19DD2F123E81}" dt="2024-02-18T11:03:02.730" v="1385" actId="26606"/>
          <ac:spMkLst>
            <pc:docMk/>
            <pc:sldMk cId="1620263056" sldId="309"/>
            <ac:spMk id="27" creationId="{7455F7F3-3A58-4BBB-95C7-CF706F9FFA10}"/>
          </ac:spMkLst>
        </pc:spChg>
        <pc:spChg chg="add">
          <ac:chgData name="Info Ergonauts" userId="7451d823-b08a-49a1-85c2-8cc65e9500fc" providerId="ADAL" clId="{8D5ACC42-925F-44F2-90EA-19DD2F123E81}" dt="2024-02-18T11:03:02.730" v="1385" actId="26606"/>
          <ac:spMkLst>
            <pc:docMk/>
            <pc:sldMk cId="1620263056" sldId="309"/>
            <ac:spMk id="28" creationId="{3AE3D314-6F93-4D91-8C0F-E92657F465C6}"/>
          </ac:spMkLst>
        </pc:spChg>
        <pc:picChg chg="add mod">
          <ac:chgData name="Info Ergonauts" userId="7451d823-b08a-49a1-85c2-8cc65e9500fc" providerId="ADAL" clId="{8D5ACC42-925F-44F2-90EA-19DD2F123E81}" dt="2024-02-18T11:04:42.929" v="1418" actId="1076"/>
          <ac:picMkLst>
            <pc:docMk/>
            <pc:sldMk cId="1620263056" sldId="309"/>
            <ac:picMk id="2" creationId="{86305C1F-E085-049B-4872-6EEEA4A60A7F}"/>
          </ac:picMkLst>
        </pc:picChg>
        <pc:picChg chg="del mod modCrop">
          <ac:chgData name="Info Ergonauts" userId="7451d823-b08a-49a1-85c2-8cc65e9500fc" providerId="ADAL" clId="{8D5ACC42-925F-44F2-90EA-19DD2F123E81}" dt="2024-02-18T11:04:34.131" v="1414" actId="478"/>
          <ac:picMkLst>
            <pc:docMk/>
            <pc:sldMk cId="1620263056" sldId="309"/>
            <ac:picMk id="4" creationId="{D2015D72-CF84-4034-3FA3-B633BCB59A07}"/>
          </ac:picMkLst>
        </pc:picChg>
        <pc:picChg chg="mod">
          <ac:chgData name="Info Ergonauts" userId="7451d823-b08a-49a1-85c2-8cc65e9500fc" providerId="ADAL" clId="{8D5ACC42-925F-44F2-90EA-19DD2F123E81}" dt="2024-02-18T11:03:12.355" v="1389" actId="14100"/>
          <ac:picMkLst>
            <pc:docMk/>
            <pc:sldMk cId="1620263056" sldId="309"/>
            <ac:picMk id="6" creationId="{E0BDA4EF-5BBC-EC44-0222-C41C7CA181CC}"/>
          </ac:picMkLst>
        </pc:picChg>
        <pc:picChg chg="del">
          <ac:chgData name="Info Ergonauts" userId="7451d823-b08a-49a1-85c2-8cc65e9500fc" providerId="ADAL" clId="{8D5ACC42-925F-44F2-90EA-19DD2F123E81}" dt="2024-02-18T11:02:44.320" v="1382" actId="478"/>
          <ac:picMkLst>
            <pc:docMk/>
            <pc:sldMk cId="1620263056" sldId="309"/>
            <ac:picMk id="7" creationId="{EB303AF6-0B56-B3FF-B527-A75F38AAB345}"/>
          </ac:picMkLst>
        </pc:picChg>
      </pc:sldChg>
      <pc:sldChg chg="add">
        <pc:chgData name="Info Ergonauts" userId="7451d823-b08a-49a1-85c2-8cc65e9500fc" providerId="ADAL" clId="{8D5ACC42-925F-44F2-90EA-19DD2F123E81}" dt="2024-02-18T11:04:16.933" v="1408" actId="2890"/>
        <pc:sldMkLst>
          <pc:docMk/>
          <pc:sldMk cId="2958475824" sldId="310"/>
        </pc:sldMkLst>
      </pc:sldChg>
      <pc:sldChg chg="addSp modSp new mod">
        <pc:chgData name="Info Ergonauts" userId="7451d823-b08a-49a1-85c2-8cc65e9500fc" providerId="ADAL" clId="{8D5ACC42-925F-44F2-90EA-19DD2F123E81}" dt="2024-02-18T11:10:42.264" v="1569" actId="1076"/>
        <pc:sldMkLst>
          <pc:docMk/>
          <pc:sldMk cId="3355885925" sldId="311"/>
        </pc:sldMkLst>
        <pc:spChg chg="mod">
          <ac:chgData name="Info Ergonauts" userId="7451d823-b08a-49a1-85c2-8cc65e9500fc" providerId="ADAL" clId="{8D5ACC42-925F-44F2-90EA-19DD2F123E81}" dt="2024-02-18T11:09:05.948" v="1544" actId="14100"/>
          <ac:spMkLst>
            <pc:docMk/>
            <pc:sldMk cId="3355885925" sldId="311"/>
            <ac:spMk id="2" creationId="{944C76C2-0FD6-0362-1A5E-364B35BFAA0E}"/>
          </ac:spMkLst>
        </pc:spChg>
        <pc:spChg chg="add mod">
          <ac:chgData name="Info Ergonauts" userId="7451d823-b08a-49a1-85c2-8cc65e9500fc" providerId="ADAL" clId="{8D5ACC42-925F-44F2-90EA-19DD2F123E81}" dt="2024-02-18T11:10:36.767" v="1568" actId="1076"/>
          <ac:spMkLst>
            <pc:docMk/>
            <pc:sldMk cId="3355885925" sldId="311"/>
            <ac:spMk id="3" creationId="{02F93EC9-2E09-AE4B-1C20-E66D194D1355}"/>
          </ac:spMkLst>
        </pc:spChg>
        <pc:graphicFrameChg chg="add mod modGraphic">
          <ac:chgData name="Info Ergonauts" userId="7451d823-b08a-49a1-85c2-8cc65e9500fc" providerId="ADAL" clId="{8D5ACC42-925F-44F2-90EA-19DD2F123E81}" dt="2024-02-18T11:10:42.264" v="1569" actId="1076"/>
          <ac:graphicFrameMkLst>
            <pc:docMk/>
            <pc:sldMk cId="3355885925" sldId="311"/>
            <ac:graphicFrameMk id="4" creationId="{08D59B2E-FB9B-C18A-F70D-E1109A6F4499}"/>
          </ac:graphicFrameMkLst>
        </pc:graphicFrameChg>
      </pc:sldChg>
      <pc:sldMasterChg chg="modSldLayout">
        <pc:chgData name="Info Ergonauts" userId="7451d823-b08a-49a1-85c2-8cc65e9500fc" providerId="ADAL" clId="{8D5ACC42-925F-44F2-90EA-19DD2F123E81}" dt="2024-02-18T09:43:48.891" v="70"/>
        <pc:sldMasterMkLst>
          <pc:docMk/>
          <pc:sldMasterMk cId="321673311" sldId="2147483689"/>
        </pc:sldMasterMkLst>
        <pc:sldLayoutChg chg="addSp delSp">
          <pc:chgData name="Info Ergonauts" userId="7451d823-b08a-49a1-85c2-8cc65e9500fc" providerId="ADAL" clId="{8D5ACC42-925F-44F2-90EA-19DD2F123E81}" dt="2024-02-18T09:43:48.891" v="70"/>
          <pc:sldLayoutMkLst>
            <pc:docMk/>
            <pc:sldMasterMk cId="321673311" sldId="2147483689"/>
            <pc:sldLayoutMk cId="1430384774" sldId="2147483701"/>
          </pc:sldLayoutMkLst>
          <pc:spChg chg="add del">
            <ac:chgData name="Info Ergonauts" userId="7451d823-b08a-49a1-85c2-8cc65e9500fc" providerId="ADAL" clId="{8D5ACC42-925F-44F2-90EA-19DD2F123E81}" dt="2024-02-18T09:43:48.891" v="70"/>
            <ac:spMkLst>
              <pc:docMk/>
              <pc:sldMasterMk cId="321673311" sldId="2147483689"/>
              <pc:sldLayoutMk cId="1430384774" sldId="2147483701"/>
              <ac:spMk id="24" creationId="{00000000-0000-0000-0000-000000000000}"/>
            </ac:spMkLst>
          </pc:spChg>
          <pc:spChg chg="add del">
            <ac:chgData name="Info Ergonauts" userId="7451d823-b08a-49a1-85c2-8cc65e9500fc" providerId="ADAL" clId="{8D5ACC42-925F-44F2-90EA-19DD2F123E81}" dt="2024-02-18T09:43:48.891" v="70"/>
            <ac:spMkLst>
              <pc:docMk/>
              <pc:sldMasterMk cId="321673311" sldId="2147483689"/>
              <pc:sldLayoutMk cId="1430384774" sldId="2147483701"/>
              <ac:spMk id="25" creationId="{00000000-0000-0000-0000-000000000000}"/>
            </ac:spMkLst>
          </pc:spChg>
        </pc:sldLayoutChg>
      </pc:sldMasterChg>
      <pc:sldMasterChg chg="modSldLayout">
        <pc:chgData name="Info Ergonauts" userId="7451d823-b08a-49a1-85c2-8cc65e9500fc" providerId="ADAL" clId="{8D5ACC42-925F-44F2-90EA-19DD2F123E81}" dt="2024-02-18T09:44:04.514" v="75"/>
        <pc:sldMasterMkLst>
          <pc:docMk/>
          <pc:sldMasterMk cId="3972746891" sldId="2147483689"/>
        </pc:sldMasterMkLst>
        <pc:sldLayoutChg chg="delSp">
          <pc:chgData name="Info Ergonauts" userId="7451d823-b08a-49a1-85c2-8cc65e9500fc" providerId="ADAL" clId="{8D5ACC42-925F-44F2-90EA-19DD2F123E81}" dt="2024-02-18T09:44:04.514" v="75"/>
          <pc:sldLayoutMkLst>
            <pc:docMk/>
            <pc:sldMasterMk cId="3972746891" sldId="2147483689"/>
            <pc:sldLayoutMk cId="3449448233" sldId="2147483701"/>
          </pc:sldLayoutMkLst>
          <pc:spChg chg="del">
            <ac:chgData name="Info Ergonauts" userId="7451d823-b08a-49a1-85c2-8cc65e9500fc" providerId="ADAL" clId="{8D5ACC42-925F-44F2-90EA-19DD2F123E81}" dt="2024-02-18T09:44:04.514" v="75"/>
            <ac:spMkLst>
              <pc:docMk/>
              <pc:sldMasterMk cId="3972746891" sldId="2147483689"/>
              <pc:sldLayoutMk cId="3449448233" sldId="2147483701"/>
              <ac:spMk id="24" creationId="{00000000-0000-0000-0000-000000000000}"/>
            </ac:spMkLst>
          </pc:spChg>
          <pc:spChg chg="del">
            <ac:chgData name="Info Ergonauts" userId="7451d823-b08a-49a1-85c2-8cc65e9500fc" providerId="ADAL" clId="{8D5ACC42-925F-44F2-90EA-19DD2F123E81}" dt="2024-02-18T09:44:04.514" v="75"/>
            <ac:spMkLst>
              <pc:docMk/>
              <pc:sldMasterMk cId="3972746891" sldId="2147483689"/>
              <pc:sldLayoutMk cId="3449448233" sldId="2147483701"/>
              <ac:spMk id="25" creationId="{00000000-0000-0000-0000-000000000000}"/>
            </ac:spMkLst>
          </pc:spChg>
        </pc:sldLayoutChg>
      </pc:sldMasterChg>
    </pc:docChg>
  </pc:docChgLst>
  <pc:docChgLst>
    <pc:chgData name="Info Ergonauts" userId="7451d823-b08a-49a1-85c2-8cc65e9500fc" providerId="ADAL" clId="{37C3050E-ADA0-438B-B4F8-42A1C168E783}"/>
    <pc:docChg chg="undo custSel delSld modSld">
      <pc:chgData name="Info Ergonauts" userId="7451d823-b08a-49a1-85c2-8cc65e9500fc" providerId="ADAL" clId="{37C3050E-ADA0-438B-B4F8-42A1C168E783}" dt="2024-02-19T11:35:31.005" v="1243" actId="20577"/>
      <pc:docMkLst>
        <pc:docMk/>
      </pc:docMkLst>
      <pc:sldChg chg="modSp mod">
        <pc:chgData name="Info Ergonauts" userId="7451d823-b08a-49a1-85c2-8cc65e9500fc" providerId="ADAL" clId="{37C3050E-ADA0-438B-B4F8-42A1C168E783}" dt="2024-02-19T11:18:20.584" v="368" actId="20577"/>
        <pc:sldMkLst>
          <pc:docMk/>
          <pc:sldMk cId="3625422625" sldId="258"/>
        </pc:sldMkLst>
        <pc:spChg chg="mod">
          <ac:chgData name="Info Ergonauts" userId="7451d823-b08a-49a1-85c2-8cc65e9500fc" providerId="ADAL" clId="{37C3050E-ADA0-438B-B4F8-42A1C168E783}" dt="2024-02-19T11:18:20.584" v="368" actId="20577"/>
          <ac:spMkLst>
            <pc:docMk/>
            <pc:sldMk cId="3625422625" sldId="258"/>
            <ac:spMk id="4" creationId="{A148B435-D7C4-60EE-68D6-1D0B7B28F056}"/>
          </ac:spMkLst>
        </pc:spChg>
      </pc:sldChg>
      <pc:sldChg chg="addSp delSp modSp mod">
        <pc:chgData name="Info Ergonauts" userId="7451d823-b08a-49a1-85c2-8cc65e9500fc" providerId="ADAL" clId="{37C3050E-ADA0-438B-B4F8-42A1C168E783}" dt="2024-02-19T11:34:19.009" v="1205" actId="20577"/>
        <pc:sldMkLst>
          <pc:docMk/>
          <pc:sldMk cId="3310883440" sldId="263"/>
        </pc:sldMkLst>
        <pc:spChg chg="add mod">
          <ac:chgData name="Info Ergonauts" userId="7451d823-b08a-49a1-85c2-8cc65e9500fc" providerId="ADAL" clId="{37C3050E-ADA0-438B-B4F8-42A1C168E783}" dt="2024-02-19T11:34:19.009" v="1205" actId="20577"/>
          <ac:spMkLst>
            <pc:docMk/>
            <pc:sldMk cId="3310883440" sldId="263"/>
            <ac:spMk id="6" creationId="{9E4E7E7D-F42D-C0DB-11D3-2ADFD742D9A2}"/>
          </ac:spMkLst>
        </pc:spChg>
        <pc:spChg chg="del">
          <ac:chgData name="Info Ergonauts" userId="7451d823-b08a-49a1-85c2-8cc65e9500fc" providerId="ADAL" clId="{37C3050E-ADA0-438B-B4F8-42A1C168E783}" dt="2024-02-19T11:29:58.110" v="916" actId="478"/>
          <ac:spMkLst>
            <pc:docMk/>
            <pc:sldMk cId="3310883440" sldId="263"/>
            <ac:spMk id="8" creationId="{00000000-0000-0000-0000-000000000000}"/>
          </ac:spMkLst>
        </pc:spChg>
      </pc:sldChg>
      <pc:sldChg chg="modSp mod">
        <pc:chgData name="Info Ergonauts" userId="7451d823-b08a-49a1-85c2-8cc65e9500fc" providerId="ADAL" clId="{37C3050E-ADA0-438B-B4F8-42A1C168E783}" dt="2024-02-18T20:09:44.345" v="4" actId="20577"/>
        <pc:sldMkLst>
          <pc:docMk/>
          <pc:sldMk cId="230920204" sldId="267"/>
        </pc:sldMkLst>
        <pc:spChg chg="mod">
          <ac:chgData name="Info Ergonauts" userId="7451d823-b08a-49a1-85c2-8cc65e9500fc" providerId="ADAL" clId="{37C3050E-ADA0-438B-B4F8-42A1C168E783}" dt="2024-02-18T20:09:36.929" v="2" actId="20577"/>
          <ac:spMkLst>
            <pc:docMk/>
            <pc:sldMk cId="230920204" sldId="267"/>
            <ac:spMk id="8" creationId="{00000000-0000-0000-0000-000000000000}"/>
          </ac:spMkLst>
        </pc:spChg>
        <pc:graphicFrameChg chg="mod">
          <ac:chgData name="Info Ergonauts" userId="7451d823-b08a-49a1-85c2-8cc65e9500fc" providerId="ADAL" clId="{37C3050E-ADA0-438B-B4F8-42A1C168E783}" dt="2024-02-18T20:09:44.345" v="4" actId="20577"/>
          <ac:graphicFrameMkLst>
            <pc:docMk/>
            <pc:sldMk cId="230920204" sldId="267"/>
            <ac:graphicFrameMk id="9" creationId="{18C88128-72E1-4841-2E65-671C73238FC1}"/>
          </ac:graphicFrameMkLst>
        </pc:graphicFrameChg>
      </pc:sldChg>
      <pc:sldChg chg="modSp del mod">
        <pc:chgData name="Info Ergonauts" userId="7451d823-b08a-49a1-85c2-8cc65e9500fc" providerId="ADAL" clId="{37C3050E-ADA0-438B-B4F8-42A1C168E783}" dt="2024-02-18T20:17:02.707" v="7" actId="2696"/>
        <pc:sldMkLst>
          <pc:docMk/>
          <pc:sldMk cId="3004776294" sldId="274"/>
        </pc:sldMkLst>
        <pc:spChg chg="mod">
          <ac:chgData name="Info Ergonauts" userId="7451d823-b08a-49a1-85c2-8cc65e9500fc" providerId="ADAL" clId="{37C3050E-ADA0-438B-B4F8-42A1C168E783}" dt="2024-02-18T20:10:13.068" v="5" actId="1076"/>
          <ac:spMkLst>
            <pc:docMk/>
            <pc:sldMk cId="3004776294" sldId="274"/>
            <ac:spMk id="6" creationId="{AD113C78-B1D0-ECB1-6063-E0AED332EFC9}"/>
          </ac:spMkLst>
        </pc:spChg>
        <pc:spChg chg="mod">
          <ac:chgData name="Info Ergonauts" userId="7451d823-b08a-49a1-85c2-8cc65e9500fc" providerId="ADAL" clId="{37C3050E-ADA0-438B-B4F8-42A1C168E783}" dt="2024-02-18T20:10:17.869" v="6" actId="1076"/>
          <ac:spMkLst>
            <pc:docMk/>
            <pc:sldMk cId="3004776294" sldId="274"/>
            <ac:spMk id="10" creationId="{676B115F-3DA8-9F8D-B351-598733000DDA}"/>
          </ac:spMkLst>
        </pc:spChg>
      </pc:sldChg>
      <pc:sldChg chg="modSp">
        <pc:chgData name="Info Ergonauts" userId="7451d823-b08a-49a1-85c2-8cc65e9500fc" providerId="ADAL" clId="{37C3050E-ADA0-438B-B4F8-42A1C168E783}" dt="2024-02-18T20:09:16.248" v="1" actId="20577"/>
        <pc:sldMkLst>
          <pc:docMk/>
          <pc:sldMk cId="3966835901" sldId="284"/>
        </pc:sldMkLst>
        <pc:graphicFrameChg chg="mod">
          <ac:chgData name="Info Ergonauts" userId="7451d823-b08a-49a1-85c2-8cc65e9500fc" providerId="ADAL" clId="{37C3050E-ADA0-438B-B4F8-42A1C168E783}" dt="2024-02-18T20:09:16.248" v="1" actId="20577"/>
          <ac:graphicFrameMkLst>
            <pc:docMk/>
            <pc:sldMk cId="3966835901" sldId="284"/>
            <ac:graphicFrameMk id="2" creationId="{00000000-0000-0000-0000-000000000000}"/>
          </ac:graphicFrameMkLst>
        </pc:graphicFrameChg>
      </pc:sldChg>
      <pc:sldChg chg="modSp mod">
        <pc:chgData name="Info Ergonauts" userId="7451d823-b08a-49a1-85c2-8cc65e9500fc" providerId="ADAL" clId="{37C3050E-ADA0-438B-B4F8-42A1C168E783}" dt="2024-02-19T11:24:58.304" v="691" actId="20577"/>
        <pc:sldMkLst>
          <pc:docMk/>
          <pc:sldMk cId="367973930" sldId="292"/>
        </pc:sldMkLst>
        <pc:spChg chg="mod">
          <ac:chgData name="Info Ergonauts" userId="7451d823-b08a-49a1-85c2-8cc65e9500fc" providerId="ADAL" clId="{37C3050E-ADA0-438B-B4F8-42A1C168E783}" dt="2024-02-19T11:24:58.304" v="691" actId="20577"/>
          <ac:spMkLst>
            <pc:docMk/>
            <pc:sldMk cId="367973930" sldId="292"/>
            <ac:spMk id="9" creationId="{00000000-0000-0000-0000-000000000000}"/>
          </ac:spMkLst>
        </pc:spChg>
      </pc:sldChg>
      <pc:sldChg chg="modSp mod">
        <pc:chgData name="Info Ergonauts" userId="7451d823-b08a-49a1-85c2-8cc65e9500fc" providerId="ADAL" clId="{37C3050E-ADA0-438B-B4F8-42A1C168E783}" dt="2024-02-19T11:29:32.104" v="915" actId="20577"/>
        <pc:sldMkLst>
          <pc:docMk/>
          <pc:sldMk cId="4259185091" sldId="293"/>
        </pc:sldMkLst>
        <pc:spChg chg="mod">
          <ac:chgData name="Info Ergonauts" userId="7451d823-b08a-49a1-85c2-8cc65e9500fc" providerId="ADAL" clId="{37C3050E-ADA0-438B-B4F8-42A1C168E783}" dt="2024-02-19T11:29:32.104" v="915" actId="20577"/>
          <ac:spMkLst>
            <pc:docMk/>
            <pc:sldMk cId="4259185091" sldId="293"/>
            <ac:spMk id="3" creationId="{9B09D92E-FF79-EEA4-23EF-7C1993E0503C}"/>
          </ac:spMkLst>
        </pc:spChg>
        <pc:picChg chg="mod">
          <ac:chgData name="Info Ergonauts" userId="7451d823-b08a-49a1-85c2-8cc65e9500fc" providerId="ADAL" clId="{37C3050E-ADA0-438B-B4F8-42A1C168E783}" dt="2024-02-19T11:25:49.053" v="703" actId="1076"/>
          <ac:picMkLst>
            <pc:docMk/>
            <pc:sldMk cId="4259185091" sldId="293"/>
            <ac:picMk id="13" creationId="{70257027-4974-9D45-4BD9-02CE085FD1B2}"/>
          </ac:picMkLst>
        </pc:picChg>
      </pc:sldChg>
      <pc:sldChg chg="modSp mod">
        <pc:chgData name="Info Ergonauts" userId="7451d823-b08a-49a1-85c2-8cc65e9500fc" providerId="ADAL" clId="{37C3050E-ADA0-438B-B4F8-42A1C168E783}" dt="2024-02-19T11:34:57.585" v="1210" actId="1076"/>
        <pc:sldMkLst>
          <pc:docMk/>
          <pc:sldMk cId="871430513" sldId="298"/>
        </pc:sldMkLst>
        <pc:picChg chg="mod">
          <ac:chgData name="Info Ergonauts" userId="7451d823-b08a-49a1-85c2-8cc65e9500fc" providerId="ADAL" clId="{37C3050E-ADA0-438B-B4F8-42A1C168E783}" dt="2024-02-19T11:34:38.659" v="1206" actId="1076"/>
          <ac:picMkLst>
            <pc:docMk/>
            <pc:sldMk cId="871430513" sldId="298"/>
            <ac:picMk id="5" creationId="{CDBD1C8C-DC17-D8D8-4FB8-8D19CFC7A0A0}"/>
          </ac:picMkLst>
        </pc:picChg>
        <pc:picChg chg="mod">
          <ac:chgData name="Info Ergonauts" userId="7451d823-b08a-49a1-85c2-8cc65e9500fc" providerId="ADAL" clId="{37C3050E-ADA0-438B-B4F8-42A1C168E783}" dt="2024-02-19T11:34:57.585" v="1210" actId="1076"/>
          <ac:picMkLst>
            <pc:docMk/>
            <pc:sldMk cId="871430513" sldId="298"/>
            <ac:picMk id="7" creationId="{C871BCD8-19C7-C985-2071-0FC85B66ED38}"/>
          </ac:picMkLst>
        </pc:picChg>
        <pc:picChg chg="mod">
          <ac:chgData name="Info Ergonauts" userId="7451d823-b08a-49a1-85c2-8cc65e9500fc" providerId="ADAL" clId="{37C3050E-ADA0-438B-B4F8-42A1C168E783}" dt="2024-02-19T11:34:41.545" v="1207" actId="1076"/>
          <ac:picMkLst>
            <pc:docMk/>
            <pc:sldMk cId="871430513" sldId="298"/>
            <ac:picMk id="9" creationId="{EC87692F-7D92-608E-51A2-284173ED1BA5}"/>
          </ac:picMkLst>
        </pc:picChg>
      </pc:sldChg>
      <pc:sldChg chg="addSp modSp mod">
        <pc:chgData name="Info Ergonauts" userId="7451d823-b08a-49a1-85c2-8cc65e9500fc" providerId="ADAL" clId="{37C3050E-ADA0-438B-B4F8-42A1C168E783}" dt="2024-02-19T11:18:43.711" v="382" actId="20577"/>
        <pc:sldMkLst>
          <pc:docMk/>
          <pc:sldMk cId="86585579" sldId="303"/>
        </pc:sldMkLst>
        <pc:spChg chg="add mod">
          <ac:chgData name="Info Ergonauts" userId="7451d823-b08a-49a1-85c2-8cc65e9500fc" providerId="ADAL" clId="{37C3050E-ADA0-438B-B4F8-42A1C168E783}" dt="2024-02-19T11:18:43.711" v="382" actId="20577"/>
          <ac:spMkLst>
            <pc:docMk/>
            <pc:sldMk cId="86585579" sldId="303"/>
            <ac:spMk id="4" creationId="{87A1B869-105F-E4C6-99F9-88407F9EA4C5}"/>
          </ac:spMkLst>
        </pc:spChg>
      </pc:sldChg>
      <pc:sldChg chg="modSp mod">
        <pc:chgData name="Info Ergonauts" userId="7451d823-b08a-49a1-85c2-8cc65e9500fc" providerId="ADAL" clId="{37C3050E-ADA0-438B-B4F8-42A1C168E783}" dt="2024-02-19T11:35:31.005" v="1243" actId="20577"/>
        <pc:sldMkLst>
          <pc:docMk/>
          <pc:sldMk cId="3355885925" sldId="311"/>
        </pc:sldMkLst>
        <pc:spChg chg="mod">
          <ac:chgData name="Info Ergonauts" userId="7451d823-b08a-49a1-85c2-8cc65e9500fc" providerId="ADAL" clId="{37C3050E-ADA0-438B-B4F8-42A1C168E783}" dt="2024-02-19T11:35:31.005" v="1243" actId="20577"/>
          <ac:spMkLst>
            <pc:docMk/>
            <pc:sldMk cId="3355885925" sldId="311"/>
            <ac:spMk id="3" creationId="{02F93EC9-2E09-AE4B-1C20-E66D194D1355}"/>
          </ac:spMkLst>
        </pc:spChg>
      </pc:sldChg>
    </pc:docChg>
  </pc:docChgLst>
  <pc:docChgLst>
    <pc:chgData name="Info Ergonauts" userId="7451d823-b08a-49a1-85c2-8cc65e9500fc" providerId="ADAL" clId="{BB644991-7634-434E-B733-457D40108C76}"/>
    <pc:docChg chg="undo custSel addSld delSld modSld sldOrd">
      <pc:chgData name="Info Ergonauts" userId="7451d823-b08a-49a1-85c2-8cc65e9500fc" providerId="ADAL" clId="{BB644991-7634-434E-B733-457D40108C76}" dt="2024-02-17T17:11:05.622" v="3201" actId="47"/>
      <pc:docMkLst>
        <pc:docMk/>
      </pc:docMkLst>
      <pc:sldChg chg="modSp">
        <pc:chgData name="Info Ergonauts" userId="7451d823-b08a-49a1-85c2-8cc65e9500fc" providerId="ADAL" clId="{BB644991-7634-434E-B733-457D40108C76}" dt="2024-02-16T11:16:55.062" v="35"/>
        <pc:sldMkLst>
          <pc:docMk/>
          <pc:sldMk cId="707070511" sldId="256"/>
        </pc:sldMkLst>
        <pc:spChg chg="mod">
          <ac:chgData name="Info Ergonauts" userId="7451d823-b08a-49a1-85c2-8cc65e9500fc" providerId="ADAL" clId="{BB644991-7634-434E-B733-457D40108C76}" dt="2024-02-16T11:16:55.062" v="35"/>
          <ac:spMkLst>
            <pc:docMk/>
            <pc:sldMk cId="707070511" sldId="256"/>
            <ac:spMk id="2" creationId="{EC17DF50-9E8D-B2AA-AF54-C8D3062B20AD}"/>
          </ac:spMkLst>
        </pc:spChg>
      </pc:sldChg>
      <pc:sldChg chg="addSp delSp modSp mod">
        <pc:chgData name="Info Ergonauts" userId="7451d823-b08a-49a1-85c2-8cc65e9500fc" providerId="ADAL" clId="{BB644991-7634-434E-B733-457D40108C76}" dt="2024-02-16T11:56:29.349" v="467"/>
        <pc:sldMkLst>
          <pc:docMk/>
          <pc:sldMk cId="1733315219" sldId="257"/>
        </pc:sldMkLst>
        <pc:spChg chg="mod">
          <ac:chgData name="Info Ergonauts" userId="7451d823-b08a-49a1-85c2-8cc65e9500fc" providerId="ADAL" clId="{BB644991-7634-434E-B733-457D40108C76}" dt="2024-02-16T11:16:55.062" v="35"/>
          <ac:spMkLst>
            <pc:docMk/>
            <pc:sldMk cId="1733315219" sldId="257"/>
            <ac:spMk id="2" creationId="{791E8A6E-EAD9-B810-AB10-5697F05D8D42}"/>
          </ac:spMkLst>
        </pc:spChg>
        <pc:picChg chg="add del mod">
          <ac:chgData name="Info Ergonauts" userId="7451d823-b08a-49a1-85c2-8cc65e9500fc" providerId="ADAL" clId="{BB644991-7634-434E-B733-457D40108C76}" dt="2024-02-16T11:14:31.985" v="4" actId="478"/>
          <ac:picMkLst>
            <pc:docMk/>
            <pc:sldMk cId="1733315219" sldId="257"/>
            <ac:picMk id="4" creationId="{6A1532E3-375C-F7BA-2433-F6B7182EC8F5}"/>
          </ac:picMkLst>
        </pc:picChg>
        <pc:picChg chg="add del mod">
          <ac:chgData name="Info Ergonauts" userId="7451d823-b08a-49a1-85c2-8cc65e9500fc" providerId="ADAL" clId="{BB644991-7634-434E-B733-457D40108C76}" dt="2024-02-16T11:14:31.985" v="4" actId="478"/>
          <ac:picMkLst>
            <pc:docMk/>
            <pc:sldMk cId="1733315219" sldId="257"/>
            <ac:picMk id="5" creationId="{1B25FCDF-C5BA-C00C-A8AF-F59393408488}"/>
          </ac:picMkLst>
        </pc:picChg>
        <pc:picChg chg="add del mod">
          <ac:chgData name="Info Ergonauts" userId="7451d823-b08a-49a1-85c2-8cc65e9500fc" providerId="ADAL" clId="{BB644991-7634-434E-B733-457D40108C76}" dt="2024-02-16T11:14:31.985" v="4" actId="478"/>
          <ac:picMkLst>
            <pc:docMk/>
            <pc:sldMk cId="1733315219" sldId="257"/>
            <ac:picMk id="6" creationId="{522EB424-601C-28B9-032A-0A7D80FFED7F}"/>
          </ac:picMkLst>
        </pc:picChg>
        <pc:picChg chg="add mod">
          <ac:chgData name="Info Ergonauts" userId="7451d823-b08a-49a1-85c2-8cc65e9500fc" providerId="ADAL" clId="{BB644991-7634-434E-B733-457D40108C76}" dt="2024-02-16T11:56:28.452" v="466" actId="1076"/>
          <ac:picMkLst>
            <pc:docMk/>
            <pc:sldMk cId="1733315219" sldId="257"/>
            <ac:picMk id="7" creationId="{28CB4683-EBB9-A00C-8AA1-BB17EBD0966F}"/>
          </ac:picMkLst>
        </pc:picChg>
        <pc:picChg chg="add mod">
          <ac:chgData name="Info Ergonauts" userId="7451d823-b08a-49a1-85c2-8cc65e9500fc" providerId="ADAL" clId="{BB644991-7634-434E-B733-457D40108C76}" dt="2024-02-16T11:56:29.349" v="467"/>
          <ac:picMkLst>
            <pc:docMk/>
            <pc:sldMk cId="1733315219" sldId="257"/>
            <ac:picMk id="8" creationId="{10E3B424-4C5C-3371-86B1-56F17498BD08}"/>
          </ac:picMkLst>
        </pc:picChg>
        <pc:picChg chg="add mod">
          <ac:chgData name="Info Ergonauts" userId="7451d823-b08a-49a1-85c2-8cc65e9500fc" providerId="ADAL" clId="{BB644991-7634-434E-B733-457D40108C76}" dt="2024-02-16T11:56:28.452" v="466" actId="1076"/>
          <ac:picMkLst>
            <pc:docMk/>
            <pc:sldMk cId="1733315219" sldId="257"/>
            <ac:picMk id="1026" creationId="{9C30E9C8-8AC9-CD80-F197-4FA927F65452}"/>
          </ac:picMkLst>
        </pc:picChg>
        <pc:picChg chg="add mod">
          <ac:chgData name="Info Ergonauts" userId="7451d823-b08a-49a1-85c2-8cc65e9500fc" providerId="ADAL" clId="{BB644991-7634-434E-B733-457D40108C76}" dt="2024-02-16T11:56:28.452" v="466" actId="1076"/>
          <ac:picMkLst>
            <pc:docMk/>
            <pc:sldMk cId="1733315219" sldId="257"/>
            <ac:picMk id="1028" creationId="{AC13F8C8-D4BD-FF10-5D4C-CDFEA7872C84}"/>
          </ac:picMkLst>
        </pc:picChg>
      </pc:sldChg>
      <pc:sldChg chg="addSp modSp new mod">
        <pc:chgData name="Info Ergonauts" userId="7451d823-b08a-49a1-85c2-8cc65e9500fc" providerId="ADAL" clId="{BB644991-7634-434E-B733-457D40108C76}" dt="2024-02-17T15:51:07.936" v="2118" actId="6549"/>
        <pc:sldMkLst>
          <pc:docMk/>
          <pc:sldMk cId="3625422625" sldId="258"/>
        </pc:sldMkLst>
        <pc:spChg chg="mod">
          <ac:chgData name="Info Ergonauts" userId="7451d823-b08a-49a1-85c2-8cc65e9500fc" providerId="ADAL" clId="{BB644991-7634-434E-B733-457D40108C76}" dt="2024-02-16T11:23:22.932" v="128" actId="14100"/>
          <ac:spMkLst>
            <pc:docMk/>
            <pc:sldMk cId="3625422625" sldId="258"/>
            <ac:spMk id="2" creationId="{B0291B0F-D8C7-6111-3323-366B07119595}"/>
          </ac:spMkLst>
        </pc:spChg>
        <pc:spChg chg="add mod">
          <ac:chgData name="Info Ergonauts" userId="7451d823-b08a-49a1-85c2-8cc65e9500fc" providerId="ADAL" clId="{BB644991-7634-434E-B733-457D40108C76}" dt="2024-02-17T15:51:07.936" v="2118" actId="6549"/>
          <ac:spMkLst>
            <pc:docMk/>
            <pc:sldMk cId="3625422625" sldId="258"/>
            <ac:spMk id="4" creationId="{A148B435-D7C4-60EE-68D6-1D0B7B28F056}"/>
          </ac:spMkLst>
        </pc:spChg>
        <pc:graphicFrameChg chg="add mod">
          <ac:chgData name="Info Ergonauts" userId="7451d823-b08a-49a1-85c2-8cc65e9500fc" providerId="ADAL" clId="{BB644991-7634-434E-B733-457D40108C76}" dt="2024-02-17T15:45:50.443" v="1836"/>
          <ac:graphicFrameMkLst>
            <pc:docMk/>
            <pc:sldMk cId="3625422625" sldId="258"/>
            <ac:graphicFrameMk id="3" creationId="{C7B8B25D-1B7F-3E8B-8EC9-14AE80819BEC}"/>
          </ac:graphicFrameMkLst>
        </pc:graphicFrameChg>
        <pc:picChg chg="add mod">
          <ac:chgData name="Info Ergonauts" userId="7451d823-b08a-49a1-85c2-8cc65e9500fc" providerId="ADAL" clId="{BB644991-7634-434E-B733-457D40108C76}" dt="2024-02-16T11:56:19.863" v="465"/>
          <ac:picMkLst>
            <pc:docMk/>
            <pc:sldMk cId="3625422625" sldId="258"/>
            <ac:picMk id="5" creationId="{C71DB2C1-9E16-3ED1-B8C8-F4B19C85F893}"/>
          </ac:picMkLst>
        </pc:picChg>
      </pc:sldChg>
      <pc:sldChg chg="new del">
        <pc:chgData name="Info Ergonauts" userId="7451d823-b08a-49a1-85c2-8cc65e9500fc" providerId="ADAL" clId="{BB644991-7634-434E-B733-457D40108C76}" dt="2024-02-16T11:29:47.369" v="138" actId="47"/>
        <pc:sldMkLst>
          <pc:docMk/>
          <pc:sldMk cId="2787169564" sldId="259"/>
        </pc:sldMkLst>
      </pc:sldChg>
      <pc:sldChg chg="addSp modSp add del">
        <pc:chgData name="Info Ergonauts" userId="7451d823-b08a-49a1-85c2-8cc65e9500fc" providerId="ADAL" clId="{BB644991-7634-434E-B733-457D40108C76}" dt="2024-02-16T13:39:42.506" v="1264" actId="47"/>
        <pc:sldMkLst>
          <pc:docMk/>
          <pc:sldMk cId="1143226234" sldId="260"/>
        </pc:sldMkLst>
        <pc:picChg chg="add mod">
          <ac:chgData name="Info Ergonauts" userId="7451d823-b08a-49a1-85c2-8cc65e9500fc" providerId="ADAL" clId="{BB644991-7634-434E-B733-457D40108C76}" dt="2024-02-16T12:09:27.157" v="492"/>
          <ac:picMkLst>
            <pc:docMk/>
            <pc:sldMk cId="1143226234" sldId="260"/>
            <ac:picMk id="2" creationId="{332C67F2-E388-F418-B55C-FE5BB0611E61}"/>
          </ac:picMkLst>
        </pc:picChg>
      </pc:sldChg>
      <pc:sldChg chg="addSp delSp modSp add mod setBg modClrScheme chgLayout">
        <pc:chgData name="Info Ergonauts" userId="7451d823-b08a-49a1-85c2-8cc65e9500fc" providerId="ADAL" clId="{BB644991-7634-434E-B733-457D40108C76}" dt="2024-02-16T12:59:28.274" v="987"/>
        <pc:sldMkLst>
          <pc:docMk/>
          <pc:sldMk cId="1347960359" sldId="261"/>
        </pc:sldMkLst>
        <pc:spChg chg="del">
          <ac:chgData name="Info Ergonauts" userId="7451d823-b08a-49a1-85c2-8cc65e9500fc" providerId="ADAL" clId="{BB644991-7634-434E-B733-457D40108C76}" dt="2024-02-16T12:55:49.084" v="930" actId="478"/>
          <ac:spMkLst>
            <pc:docMk/>
            <pc:sldMk cId="1347960359" sldId="261"/>
            <ac:spMk id="4" creationId="{00000000-0000-0000-0000-000000000000}"/>
          </ac:spMkLst>
        </pc:spChg>
        <pc:spChg chg="add mod ord">
          <ac:chgData name="Info Ergonauts" userId="7451d823-b08a-49a1-85c2-8cc65e9500fc" providerId="ADAL" clId="{BB644991-7634-434E-B733-457D40108C76}" dt="2024-02-16T12:59:19.842" v="986" actId="20577"/>
          <ac:spMkLst>
            <pc:docMk/>
            <pc:sldMk cId="1347960359" sldId="261"/>
            <ac:spMk id="8" creationId="{3BF73A44-6766-1736-8B70-D9D3CAAD23D6}"/>
          </ac:spMkLst>
        </pc:spChg>
        <pc:spChg chg="add">
          <ac:chgData name="Info Ergonauts" userId="7451d823-b08a-49a1-85c2-8cc65e9500fc" providerId="ADAL" clId="{BB644991-7634-434E-B733-457D40108C76}" dt="2024-02-16T12:57:04.155" v="954" actId="26606"/>
          <ac:spMkLst>
            <pc:docMk/>
            <pc:sldMk cId="1347960359" sldId="261"/>
            <ac:spMk id="25" creationId="{45B71F80-1F92-4074-84D9-16A062B215B3}"/>
          </ac:spMkLst>
        </pc:spChg>
        <pc:spChg chg="add">
          <ac:chgData name="Info Ergonauts" userId="7451d823-b08a-49a1-85c2-8cc65e9500fc" providerId="ADAL" clId="{BB644991-7634-434E-B733-457D40108C76}" dt="2024-02-16T12:57:04.155" v="954" actId="26606"/>
          <ac:spMkLst>
            <pc:docMk/>
            <pc:sldMk cId="1347960359" sldId="261"/>
            <ac:spMk id="27" creationId="{7209C9DA-6E0D-46D9-8275-C52222D8CCAC}"/>
          </ac:spMkLst>
        </pc:spChg>
        <pc:spChg chg="add">
          <ac:chgData name="Info Ergonauts" userId="7451d823-b08a-49a1-85c2-8cc65e9500fc" providerId="ADAL" clId="{BB644991-7634-434E-B733-457D40108C76}" dt="2024-02-16T12:57:04.155" v="954" actId="26606"/>
          <ac:spMkLst>
            <pc:docMk/>
            <pc:sldMk cId="1347960359" sldId="261"/>
            <ac:spMk id="29" creationId="{3EB57A4D-E0D0-46DA-B339-F24CA46FA70B}"/>
          </ac:spMkLst>
        </pc:spChg>
        <pc:grpChg chg="add">
          <ac:chgData name="Info Ergonauts" userId="7451d823-b08a-49a1-85c2-8cc65e9500fc" providerId="ADAL" clId="{BB644991-7634-434E-B733-457D40108C76}" dt="2024-02-16T12:57:04.155" v="954" actId="26606"/>
          <ac:grpSpMkLst>
            <pc:docMk/>
            <pc:sldMk cId="1347960359" sldId="261"/>
            <ac:grpSpMk id="10" creationId="{947CDE17-06F4-4FCE-8BFE-AD89EACB7094}"/>
          </ac:grpSpMkLst>
        </pc:grpChg>
        <pc:grpChg chg="add del">
          <ac:chgData name="Info Ergonauts" userId="7451d823-b08a-49a1-85c2-8cc65e9500fc" providerId="ADAL" clId="{BB644991-7634-434E-B733-457D40108C76}" dt="2024-02-16T12:56:38.818" v="948" actId="26606"/>
          <ac:grpSpMkLst>
            <pc:docMk/>
            <pc:sldMk cId="1347960359" sldId="261"/>
            <ac:grpSpMk id="13" creationId="{D920209C-E85B-4D6F-A56F-724F5ADA811C}"/>
          </ac:grpSpMkLst>
        </pc:grpChg>
        <pc:graphicFrameChg chg="mod ord modGraphic">
          <ac:chgData name="Info Ergonauts" userId="7451d823-b08a-49a1-85c2-8cc65e9500fc" providerId="ADAL" clId="{BB644991-7634-434E-B733-457D40108C76}" dt="2024-02-16T12:59:10.852" v="983" actId="14100"/>
          <ac:graphicFrameMkLst>
            <pc:docMk/>
            <pc:sldMk cId="1347960359" sldId="261"/>
            <ac:graphicFrameMk id="3" creationId="{00000000-0000-0000-0000-000000000000}"/>
          </ac:graphicFrameMkLst>
        </pc:graphicFrameChg>
        <pc:picChg chg="add del mod">
          <ac:chgData name="Info Ergonauts" userId="7451d823-b08a-49a1-85c2-8cc65e9500fc" providerId="ADAL" clId="{BB644991-7634-434E-B733-457D40108C76}" dt="2024-02-16T12:56:14.007" v="935" actId="21"/>
          <ac:picMkLst>
            <pc:docMk/>
            <pc:sldMk cId="1347960359" sldId="261"/>
            <ac:picMk id="6" creationId="{765CFA35-E1B8-F093-CF34-8D525FDE8446}"/>
          </ac:picMkLst>
        </pc:picChg>
        <pc:picChg chg="del">
          <ac:chgData name="Info Ergonauts" userId="7451d823-b08a-49a1-85c2-8cc65e9500fc" providerId="ADAL" clId="{BB644991-7634-434E-B733-457D40108C76}" dt="2024-02-16T12:54:37.361" v="890" actId="478"/>
          <ac:picMkLst>
            <pc:docMk/>
            <pc:sldMk cId="1347960359" sldId="261"/>
            <ac:picMk id="7" creationId="{00000000-0000-0000-0000-000000000000}"/>
          </ac:picMkLst>
        </pc:picChg>
        <pc:picChg chg="add mod">
          <ac:chgData name="Info Ergonauts" userId="7451d823-b08a-49a1-85c2-8cc65e9500fc" providerId="ADAL" clId="{BB644991-7634-434E-B733-457D40108C76}" dt="2024-02-16T12:59:28.274" v="987"/>
          <ac:picMkLst>
            <pc:docMk/>
            <pc:sldMk cId="1347960359" sldId="261"/>
            <ac:picMk id="9" creationId="{6A3F14EB-78DD-A7D5-BA39-D55343E9FD73}"/>
          </ac:picMkLst>
        </pc:picChg>
        <pc:picChg chg="del mod">
          <ac:chgData name="Info Ergonauts" userId="7451d823-b08a-49a1-85c2-8cc65e9500fc" providerId="ADAL" clId="{BB644991-7634-434E-B733-457D40108C76}" dt="2024-02-16T12:56:08.303" v="934" actId="478"/>
          <ac:picMkLst>
            <pc:docMk/>
            <pc:sldMk cId="1347960359" sldId="261"/>
            <ac:picMk id="1026" creationId="{00000000-0000-0000-0000-000000000000}"/>
          </ac:picMkLst>
        </pc:picChg>
        <pc:picChg chg="del mod">
          <ac:chgData name="Info Ergonauts" userId="7451d823-b08a-49a1-85c2-8cc65e9500fc" providerId="ADAL" clId="{BB644991-7634-434E-B733-457D40108C76}" dt="2024-02-16T12:56:00.139" v="933" actId="478"/>
          <ac:picMkLst>
            <pc:docMk/>
            <pc:sldMk cId="1347960359" sldId="261"/>
            <ac:picMk id="1027" creationId="{00000000-0000-0000-0000-000000000000}"/>
          </ac:picMkLst>
        </pc:picChg>
        <pc:picChg chg="add mod">
          <ac:chgData name="Info Ergonauts" userId="7451d823-b08a-49a1-85c2-8cc65e9500fc" providerId="ADAL" clId="{BB644991-7634-434E-B733-457D40108C76}" dt="2024-02-16T12:59:03.432" v="982" actId="18131"/>
          <ac:picMkLst>
            <pc:docMk/>
            <pc:sldMk cId="1347960359" sldId="261"/>
            <ac:picMk id="2050" creationId="{C979A5B3-8E92-67EE-67C8-CF3679A16774}"/>
          </ac:picMkLst>
        </pc:picChg>
        <pc:picChg chg="del mod">
          <ac:chgData name="Info Ergonauts" userId="7451d823-b08a-49a1-85c2-8cc65e9500fc" providerId="ADAL" clId="{BB644991-7634-434E-B733-457D40108C76}" dt="2024-02-16T12:55:56.793" v="932" actId="478"/>
          <ac:picMkLst>
            <pc:docMk/>
            <pc:sldMk cId="1347960359" sldId="261"/>
            <ac:picMk id="3077" creationId="{00000000-0000-0000-0000-000000000000}"/>
          </ac:picMkLst>
        </pc:picChg>
      </pc:sldChg>
      <pc:sldChg chg="addSp delSp modSp add mod ord modClrScheme chgLayout">
        <pc:chgData name="Info Ergonauts" userId="7451d823-b08a-49a1-85c2-8cc65e9500fc" providerId="ADAL" clId="{BB644991-7634-434E-B733-457D40108C76}" dt="2024-02-17T15:51:21.777" v="2120"/>
        <pc:sldMkLst>
          <pc:docMk/>
          <pc:sldMk cId="3723252181" sldId="262"/>
        </pc:sldMkLst>
        <pc:spChg chg="del mod">
          <ac:chgData name="Info Ergonauts" userId="7451d823-b08a-49a1-85c2-8cc65e9500fc" providerId="ADAL" clId="{BB644991-7634-434E-B733-457D40108C76}" dt="2024-02-16T11:56:07.356" v="459"/>
          <ac:spMkLst>
            <pc:docMk/>
            <pc:sldMk cId="3723252181" sldId="262"/>
            <ac:spMk id="3" creationId="{00000000-0000-0000-0000-000000000000}"/>
          </ac:spMkLst>
        </pc:spChg>
        <pc:spChg chg="add mod ord">
          <ac:chgData name="Info Ergonauts" userId="7451d823-b08a-49a1-85c2-8cc65e9500fc" providerId="ADAL" clId="{BB644991-7634-434E-B733-457D40108C76}" dt="2024-02-16T14:21:13.532" v="1555" actId="20577"/>
          <ac:spMkLst>
            <pc:docMk/>
            <pc:sldMk cId="3723252181" sldId="262"/>
            <ac:spMk id="12" creationId="{8DFECF19-C136-24E8-5693-98226A2B4239}"/>
          </ac:spMkLst>
        </pc:spChg>
        <pc:graphicFrameChg chg="mod">
          <ac:chgData name="Info Ergonauts" userId="7451d823-b08a-49a1-85c2-8cc65e9500fc" providerId="ADAL" clId="{BB644991-7634-434E-B733-457D40108C76}" dt="2024-02-16T18:14:46.440" v="1577"/>
          <ac:graphicFrameMkLst>
            <pc:docMk/>
            <pc:sldMk cId="3723252181" sldId="262"/>
            <ac:graphicFrameMk id="2" creationId="{00000000-0000-0000-0000-000000000000}"/>
          </ac:graphicFrameMkLst>
        </pc:graphicFrameChg>
        <pc:graphicFrameChg chg="mod">
          <ac:chgData name="Info Ergonauts" userId="7451d823-b08a-49a1-85c2-8cc65e9500fc" providerId="ADAL" clId="{BB644991-7634-434E-B733-457D40108C76}" dt="2024-02-16T14:19:20.856" v="1442" actId="1076"/>
          <ac:graphicFrameMkLst>
            <pc:docMk/>
            <pc:sldMk cId="3723252181" sldId="262"/>
            <ac:graphicFrameMk id="6" creationId="{00000000-0000-0000-0000-000000000000}"/>
          </ac:graphicFrameMkLst>
        </pc:graphicFrameChg>
        <pc:graphicFrameChg chg="mod">
          <ac:chgData name="Info Ergonauts" userId="7451d823-b08a-49a1-85c2-8cc65e9500fc" providerId="ADAL" clId="{BB644991-7634-434E-B733-457D40108C76}" dt="2024-02-16T14:19:50.862" v="1490" actId="20577"/>
          <ac:graphicFrameMkLst>
            <pc:docMk/>
            <pc:sldMk cId="3723252181" sldId="262"/>
            <ac:graphicFrameMk id="8" creationId="{00000000-0000-0000-0000-000000000000}"/>
          </ac:graphicFrameMkLst>
        </pc:graphicFrameChg>
        <pc:graphicFrameChg chg="mod">
          <ac:chgData name="Info Ergonauts" userId="7451d823-b08a-49a1-85c2-8cc65e9500fc" providerId="ADAL" clId="{BB644991-7634-434E-B733-457D40108C76}" dt="2024-02-16T14:19:14.494" v="1441" actId="1076"/>
          <ac:graphicFrameMkLst>
            <pc:docMk/>
            <pc:sldMk cId="3723252181" sldId="262"/>
            <ac:graphicFrameMk id="9" creationId="{00000000-0000-0000-0000-000000000000}"/>
          </ac:graphicFrameMkLst>
        </pc:graphicFrameChg>
        <pc:graphicFrameChg chg="mod">
          <ac:chgData name="Info Ergonauts" userId="7451d823-b08a-49a1-85c2-8cc65e9500fc" providerId="ADAL" clId="{BB644991-7634-434E-B733-457D40108C76}" dt="2024-02-16T14:19:31.471" v="1444" actId="1076"/>
          <ac:graphicFrameMkLst>
            <pc:docMk/>
            <pc:sldMk cId="3723252181" sldId="262"/>
            <ac:graphicFrameMk id="10" creationId="{00000000-0000-0000-0000-000000000000}"/>
          </ac:graphicFrameMkLst>
        </pc:graphicFrameChg>
        <pc:graphicFrameChg chg="mod">
          <ac:chgData name="Info Ergonauts" userId="7451d823-b08a-49a1-85c2-8cc65e9500fc" providerId="ADAL" clId="{BB644991-7634-434E-B733-457D40108C76}" dt="2024-02-16T14:19:06.682" v="1439" actId="20577"/>
          <ac:graphicFrameMkLst>
            <pc:docMk/>
            <pc:sldMk cId="3723252181" sldId="262"/>
            <ac:graphicFrameMk id="11" creationId="{00000000-0000-0000-0000-000000000000}"/>
          </ac:graphicFrameMkLst>
        </pc:graphicFrameChg>
        <pc:picChg chg="mod">
          <ac:chgData name="Info Ergonauts" userId="7451d823-b08a-49a1-85c2-8cc65e9500fc" providerId="ADAL" clId="{BB644991-7634-434E-B733-457D40108C76}" dt="2024-02-16T11:56:05.983" v="457" actId="1076"/>
          <ac:picMkLst>
            <pc:docMk/>
            <pc:sldMk cId="3723252181" sldId="262"/>
            <ac:picMk id="13" creationId="{00000000-0000-0000-0000-000000000000}"/>
          </ac:picMkLst>
        </pc:picChg>
      </pc:sldChg>
      <pc:sldChg chg="addSp delSp modSp add mod modClrScheme chgLayout">
        <pc:chgData name="Info Ergonauts" userId="7451d823-b08a-49a1-85c2-8cc65e9500fc" providerId="ADAL" clId="{BB644991-7634-434E-B733-457D40108C76}" dt="2024-02-17T16:10:56.481" v="2196" actId="6549"/>
        <pc:sldMkLst>
          <pc:docMk/>
          <pc:sldMk cId="3310883440" sldId="263"/>
        </pc:sldMkLst>
        <pc:spChg chg="add mod ord">
          <ac:chgData name="Info Ergonauts" userId="7451d823-b08a-49a1-85c2-8cc65e9500fc" providerId="ADAL" clId="{BB644991-7634-434E-B733-457D40108C76}" dt="2024-02-17T16:10:56.481" v="2196" actId="6549"/>
          <ac:spMkLst>
            <pc:docMk/>
            <pc:sldMk cId="3310883440" sldId="263"/>
            <ac:spMk id="3" creationId="{34868965-1F2E-732C-8911-DDBC8CE9497E}"/>
          </ac:spMkLst>
        </pc:spChg>
        <pc:spChg chg="del">
          <ac:chgData name="Info Ergonauts" userId="7451d823-b08a-49a1-85c2-8cc65e9500fc" providerId="ADAL" clId="{BB644991-7634-434E-B733-457D40108C76}" dt="2024-02-16T13:22:10.299" v="1227" actId="478"/>
          <ac:spMkLst>
            <pc:docMk/>
            <pc:sldMk cId="3310883440" sldId="263"/>
            <ac:spMk id="7" creationId="{00000000-0000-0000-0000-000000000000}"/>
          </ac:spMkLst>
        </pc:spChg>
        <pc:spChg chg="mod">
          <ac:chgData name="Info Ergonauts" userId="7451d823-b08a-49a1-85c2-8cc65e9500fc" providerId="ADAL" clId="{BB644991-7634-434E-B733-457D40108C76}" dt="2024-02-17T15:54:44.431" v="2123" actId="1076"/>
          <ac:spMkLst>
            <pc:docMk/>
            <pc:sldMk cId="3310883440" sldId="263"/>
            <ac:spMk id="8" creationId="{00000000-0000-0000-0000-000000000000}"/>
          </ac:spMkLst>
        </pc:spChg>
        <pc:grpChg chg="del">
          <ac:chgData name="Info Ergonauts" userId="7451d823-b08a-49a1-85c2-8cc65e9500fc" providerId="ADAL" clId="{BB644991-7634-434E-B733-457D40108C76}" dt="2024-02-16T11:54:53.985" v="432" actId="478"/>
          <ac:grpSpMkLst>
            <pc:docMk/>
            <pc:sldMk cId="3310883440" sldId="263"/>
            <ac:grpSpMk id="9" creationId="{CA3008BD-1BAC-4C3C-9537-6A560AB066FB}"/>
          </ac:grpSpMkLst>
        </pc:grpChg>
        <pc:graphicFrameChg chg="mod ord modGraphic">
          <ac:chgData name="Info Ergonauts" userId="7451d823-b08a-49a1-85c2-8cc65e9500fc" providerId="ADAL" clId="{BB644991-7634-434E-B733-457D40108C76}" dt="2024-02-17T15:54:38.041" v="2122" actId="20577"/>
          <ac:graphicFrameMkLst>
            <pc:docMk/>
            <pc:sldMk cId="3310883440" sldId="263"/>
            <ac:graphicFrameMk id="6" creationId="{00000000-0000-0000-0000-000000000000}"/>
          </ac:graphicFrameMkLst>
        </pc:graphicFrameChg>
        <pc:picChg chg="add mod">
          <ac:chgData name="Info Ergonauts" userId="7451d823-b08a-49a1-85c2-8cc65e9500fc" providerId="ADAL" clId="{BB644991-7634-434E-B733-457D40108C76}" dt="2024-02-16T12:07:25.709" v="488"/>
          <ac:picMkLst>
            <pc:docMk/>
            <pc:sldMk cId="3310883440" sldId="263"/>
            <ac:picMk id="2" creationId="{97F98F85-CA10-264D-B3AF-A0ACC8324113}"/>
          </ac:picMkLst>
        </pc:picChg>
        <pc:picChg chg="del">
          <ac:chgData name="Info Ergonauts" userId="7451d823-b08a-49a1-85c2-8cc65e9500fc" providerId="ADAL" clId="{BB644991-7634-434E-B733-457D40108C76}" dt="2024-02-16T13:22:06.366" v="1226" actId="478"/>
          <ac:picMkLst>
            <pc:docMk/>
            <pc:sldMk cId="3310883440" sldId="263"/>
            <ac:picMk id="10" creationId="{00000000-0000-0000-0000-000000000000}"/>
          </ac:picMkLst>
        </pc:picChg>
        <pc:picChg chg="mod">
          <ac:chgData name="Info Ergonauts" userId="7451d823-b08a-49a1-85c2-8cc65e9500fc" providerId="ADAL" clId="{BB644991-7634-434E-B733-457D40108C76}" dt="2024-02-16T18:18:07.062" v="1631" actId="1076"/>
          <ac:picMkLst>
            <pc:docMk/>
            <pc:sldMk cId="3310883440" sldId="263"/>
            <ac:picMk id="3074" creationId="{00000000-0000-0000-0000-000000000000}"/>
          </ac:picMkLst>
        </pc:picChg>
      </pc:sldChg>
      <pc:sldChg chg="delSp modSp add del mod">
        <pc:chgData name="Info Ergonauts" userId="7451d823-b08a-49a1-85c2-8cc65e9500fc" providerId="ADAL" clId="{BB644991-7634-434E-B733-457D40108C76}" dt="2024-02-16T11:34:39.538" v="230" actId="47"/>
        <pc:sldMkLst>
          <pc:docMk/>
          <pc:sldMk cId="3086106434" sldId="264"/>
        </pc:sldMkLst>
        <pc:spChg chg="del mod">
          <ac:chgData name="Info Ergonauts" userId="7451d823-b08a-49a1-85c2-8cc65e9500fc" providerId="ADAL" clId="{BB644991-7634-434E-B733-457D40108C76}" dt="2024-02-16T11:33:04.494" v="205" actId="21"/>
          <ac:spMkLst>
            <pc:docMk/>
            <pc:sldMk cId="3086106434" sldId="264"/>
            <ac:spMk id="9" creationId="{00000000-0000-0000-0000-000000000000}"/>
          </ac:spMkLst>
        </pc:spChg>
      </pc:sldChg>
      <pc:sldChg chg="addSp delSp modSp add mod ord setBg">
        <pc:chgData name="Info Ergonauts" userId="7451d823-b08a-49a1-85c2-8cc65e9500fc" providerId="ADAL" clId="{BB644991-7634-434E-B733-457D40108C76}" dt="2024-02-17T16:46:51.671" v="2328"/>
        <pc:sldMkLst>
          <pc:docMk/>
          <pc:sldMk cId="4258775869" sldId="265"/>
        </pc:sldMkLst>
        <pc:spChg chg="del mod">
          <ac:chgData name="Info Ergonauts" userId="7451d823-b08a-49a1-85c2-8cc65e9500fc" providerId="ADAL" clId="{BB644991-7634-434E-B733-457D40108C76}" dt="2024-02-16T18:16:02.017" v="1592" actId="478"/>
          <ac:spMkLst>
            <pc:docMk/>
            <pc:sldMk cId="4258775869" sldId="265"/>
            <ac:spMk id="6" creationId="{00000000-0000-0000-0000-000000000000}"/>
          </ac:spMkLst>
        </pc:spChg>
        <pc:spChg chg="add mod">
          <ac:chgData name="Info Ergonauts" userId="7451d823-b08a-49a1-85c2-8cc65e9500fc" providerId="ADAL" clId="{BB644991-7634-434E-B733-457D40108C76}" dt="2024-02-17T16:21:01.238" v="2250" actId="1076"/>
          <ac:spMkLst>
            <pc:docMk/>
            <pc:sldMk cId="4258775869" sldId="265"/>
            <ac:spMk id="8" creationId="{DD5E3491-6E0C-5ED1-4B4A-59C02DF7BA1B}"/>
          </ac:spMkLst>
        </pc:spChg>
        <pc:graphicFrameChg chg="mod modGraphic">
          <ac:chgData name="Info Ergonauts" userId="7451d823-b08a-49a1-85c2-8cc65e9500fc" providerId="ADAL" clId="{BB644991-7634-434E-B733-457D40108C76}" dt="2024-02-17T16:20:55.759" v="2249" actId="1076"/>
          <ac:graphicFrameMkLst>
            <pc:docMk/>
            <pc:sldMk cId="4258775869" sldId="265"/>
            <ac:graphicFrameMk id="2" creationId="{00000000-0000-0000-0000-000000000000}"/>
          </ac:graphicFrameMkLst>
        </pc:graphicFrameChg>
        <pc:picChg chg="del mod">
          <ac:chgData name="Info Ergonauts" userId="7451d823-b08a-49a1-85c2-8cc65e9500fc" providerId="ADAL" clId="{BB644991-7634-434E-B733-457D40108C76}" dt="2024-02-16T20:55:15.810" v="1718" actId="478"/>
          <ac:picMkLst>
            <pc:docMk/>
            <pc:sldMk cId="4258775869" sldId="265"/>
            <ac:picMk id="3" creationId="{B70A98EB-E434-30EE-3F87-11FD3B296D53}"/>
          </ac:picMkLst>
        </pc:picChg>
        <pc:picChg chg="add mod">
          <ac:chgData name="Info Ergonauts" userId="7451d823-b08a-49a1-85c2-8cc65e9500fc" providerId="ADAL" clId="{BB644991-7634-434E-B733-457D40108C76}" dt="2024-02-16T12:09:17.799" v="489"/>
          <ac:picMkLst>
            <pc:docMk/>
            <pc:sldMk cId="4258775869" sldId="265"/>
            <ac:picMk id="4" creationId="{ED9DCEA0-5D59-14E6-610A-20AD2A8D8964}"/>
          </ac:picMkLst>
        </pc:picChg>
        <pc:picChg chg="del">
          <ac:chgData name="Info Ergonauts" userId="7451d823-b08a-49a1-85c2-8cc65e9500fc" providerId="ADAL" clId="{BB644991-7634-434E-B733-457D40108C76}" dt="2024-02-16T18:16:54.406" v="1607" actId="478"/>
          <ac:picMkLst>
            <pc:docMk/>
            <pc:sldMk cId="4258775869" sldId="265"/>
            <ac:picMk id="5" creationId="{00000000-0000-0000-0000-000000000000}"/>
          </ac:picMkLst>
        </pc:picChg>
        <pc:picChg chg="del">
          <ac:chgData name="Info Ergonauts" userId="7451d823-b08a-49a1-85c2-8cc65e9500fc" providerId="ADAL" clId="{BB644991-7634-434E-B733-457D40108C76}" dt="2024-02-16T18:15:46.404" v="1589" actId="478"/>
          <ac:picMkLst>
            <pc:docMk/>
            <pc:sldMk cId="4258775869" sldId="265"/>
            <ac:picMk id="7" creationId="{00000000-0000-0000-0000-000000000000}"/>
          </ac:picMkLst>
        </pc:picChg>
      </pc:sldChg>
      <pc:sldChg chg="addSp delSp modSp add mod">
        <pc:chgData name="Info Ergonauts" userId="7451d823-b08a-49a1-85c2-8cc65e9500fc" providerId="ADAL" clId="{BB644991-7634-434E-B733-457D40108C76}" dt="2024-02-17T16:46:43.653" v="2326" actId="20577"/>
        <pc:sldMkLst>
          <pc:docMk/>
          <pc:sldMk cId="230920204" sldId="267"/>
        </pc:sldMkLst>
        <pc:spChg chg="mod">
          <ac:chgData name="Info Ergonauts" userId="7451d823-b08a-49a1-85c2-8cc65e9500fc" providerId="ADAL" clId="{BB644991-7634-434E-B733-457D40108C76}" dt="2024-02-17T16:00:58.771" v="2124" actId="20577"/>
          <ac:spMkLst>
            <pc:docMk/>
            <pc:sldMk cId="230920204" sldId="267"/>
            <ac:spMk id="2" creationId="{00000000-0000-0000-0000-000000000000}"/>
          </ac:spMkLst>
        </pc:spChg>
        <pc:spChg chg="del mod">
          <ac:chgData name="Info Ergonauts" userId="7451d823-b08a-49a1-85c2-8cc65e9500fc" providerId="ADAL" clId="{BB644991-7634-434E-B733-457D40108C76}" dt="2024-02-16T14:03:27.817" v="1340" actId="478"/>
          <ac:spMkLst>
            <pc:docMk/>
            <pc:sldMk cId="230920204" sldId="267"/>
            <ac:spMk id="4" creationId="{00000000-0000-0000-0000-000000000000}"/>
          </ac:spMkLst>
        </pc:spChg>
        <pc:spChg chg="add mod">
          <ac:chgData name="Info Ergonauts" userId="7451d823-b08a-49a1-85c2-8cc65e9500fc" providerId="ADAL" clId="{BB644991-7634-434E-B733-457D40108C76}" dt="2024-02-16T14:02:34.106" v="1336" actId="20577"/>
          <ac:spMkLst>
            <pc:docMk/>
            <pc:sldMk cId="230920204" sldId="267"/>
            <ac:spMk id="10" creationId="{8B8E7051-C0EA-E935-502A-B8CFFB15F7D9}"/>
          </ac:spMkLst>
        </pc:spChg>
        <pc:spChg chg="add mod">
          <ac:chgData name="Info Ergonauts" userId="7451d823-b08a-49a1-85c2-8cc65e9500fc" providerId="ADAL" clId="{BB644991-7634-434E-B733-457D40108C76}" dt="2024-02-17T16:46:43.653" v="2326" actId="20577"/>
          <ac:spMkLst>
            <pc:docMk/>
            <pc:sldMk cId="230920204" sldId="267"/>
            <ac:spMk id="11" creationId="{A0819F2A-8371-48C7-4818-31E0BF6E6795}"/>
          </ac:spMkLst>
        </pc:spChg>
        <pc:graphicFrameChg chg="mod">
          <ac:chgData name="Info Ergonauts" userId="7451d823-b08a-49a1-85c2-8cc65e9500fc" providerId="ADAL" clId="{BB644991-7634-434E-B733-457D40108C76}" dt="2024-02-17T16:09:48.728" v="2168" actId="20577"/>
          <ac:graphicFrameMkLst>
            <pc:docMk/>
            <pc:sldMk cId="230920204" sldId="267"/>
            <ac:graphicFrameMk id="5" creationId="{00000000-0000-0000-0000-000000000000}"/>
          </ac:graphicFrameMkLst>
        </pc:graphicFrameChg>
        <pc:graphicFrameChg chg="mod">
          <ac:chgData name="Info Ergonauts" userId="7451d823-b08a-49a1-85c2-8cc65e9500fc" providerId="ADAL" clId="{BB644991-7634-434E-B733-457D40108C76}" dt="2024-02-17T16:08:14.714" v="2159" actId="20577"/>
          <ac:graphicFrameMkLst>
            <pc:docMk/>
            <pc:sldMk cId="230920204" sldId="267"/>
            <ac:graphicFrameMk id="6" creationId="{00000000-0000-0000-0000-000000000000}"/>
          </ac:graphicFrameMkLst>
        </pc:graphicFrameChg>
        <pc:graphicFrameChg chg="add mod">
          <ac:chgData name="Info Ergonauts" userId="7451d823-b08a-49a1-85c2-8cc65e9500fc" providerId="ADAL" clId="{BB644991-7634-434E-B733-457D40108C76}" dt="2024-02-17T16:10:03.122" v="2176" actId="20577"/>
          <ac:graphicFrameMkLst>
            <pc:docMk/>
            <pc:sldMk cId="230920204" sldId="267"/>
            <ac:graphicFrameMk id="9" creationId="{18C88128-72E1-4841-2E65-671C73238FC1}"/>
          </ac:graphicFrameMkLst>
        </pc:graphicFrameChg>
        <pc:picChg chg="add mod">
          <ac:chgData name="Info Ergonauts" userId="7451d823-b08a-49a1-85c2-8cc65e9500fc" providerId="ADAL" clId="{BB644991-7634-434E-B733-457D40108C76}" dt="2024-02-16T12:09:20.787" v="490"/>
          <ac:picMkLst>
            <pc:docMk/>
            <pc:sldMk cId="230920204" sldId="267"/>
            <ac:picMk id="3" creationId="{28E2AA76-68C8-EC1E-5CEF-02F419B16415}"/>
          </ac:picMkLst>
        </pc:picChg>
        <pc:picChg chg="del">
          <ac:chgData name="Info Ergonauts" userId="7451d823-b08a-49a1-85c2-8cc65e9500fc" providerId="ADAL" clId="{BB644991-7634-434E-B733-457D40108C76}" dt="2024-02-16T14:03:16.151" v="1337" actId="478"/>
          <ac:picMkLst>
            <pc:docMk/>
            <pc:sldMk cId="230920204" sldId="267"/>
            <ac:picMk id="7" creationId="{00000000-0000-0000-0000-000000000000}"/>
          </ac:picMkLst>
        </pc:picChg>
        <pc:picChg chg="del">
          <ac:chgData name="Info Ergonauts" userId="7451d823-b08a-49a1-85c2-8cc65e9500fc" providerId="ADAL" clId="{BB644991-7634-434E-B733-457D40108C76}" dt="2024-02-16T13:58:18.354" v="1329" actId="478"/>
          <ac:picMkLst>
            <pc:docMk/>
            <pc:sldMk cId="230920204" sldId="267"/>
            <ac:picMk id="5122" creationId="{00000000-0000-0000-0000-000000000000}"/>
          </ac:picMkLst>
        </pc:picChg>
      </pc:sldChg>
      <pc:sldChg chg="add del">
        <pc:chgData name="Info Ergonauts" userId="7451d823-b08a-49a1-85c2-8cc65e9500fc" providerId="ADAL" clId="{BB644991-7634-434E-B733-457D40108C76}" dt="2024-02-16T11:37:13.038" v="272" actId="47"/>
        <pc:sldMkLst>
          <pc:docMk/>
          <pc:sldMk cId="2708961797" sldId="268"/>
        </pc:sldMkLst>
      </pc:sldChg>
      <pc:sldChg chg="addSp delSp modSp add del mod modClrScheme chgLayout">
        <pc:chgData name="Info Ergonauts" userId="7451d823-b08a-49a1-85c2-8cc65e9500fc" providerId="ADAL" clId="{BB644991-7634-434E-B733-457D40108C76}" dt="2024-02-16T11:30:45.927" v="153" actId="47"/>
        <pc:sldMkLst>
          <pc:docMk/>
          <pc:sldMk cId="1144063202" sldId="269"/>
        </pc:sldMkLst>
        <pc:spChg chg="add del mod">
          <ac:chgData name="Info Ergonauts" userId="7451d823-b08a-49a1-85c2-8cc65e9500fc" providerId="ADAL" clId="{BB644991-7634-434E-B733-457D40108C76}" dt="2024-02-16T11:30:06.649" v="145" actId="47"/>
          <ac:spMkLst>
            <pc:docMk/>
            <pc:sldMk cId="1144063202" sldId="269"/>
            <ac:spMk id="2" creationId="{00000000-0000-0000-0000-000000000000}"/>
          </ac:spMkLst>
        </pc:spChg>
        <pc:spChg chg="add mod ord">
          <ac:chgData name="Info Ergonauts" userId="7451d823-b08a-49a1-85c2-8cc65e9500fc" providerId="ADAL" clId="{BB644991-7634-434E-B733-457D40108C76}" dt="2024-02-16T11:30:09.562" v="148" actId="27636"/>
          <ac:spMkLst>
            <pc:docMk/>
            <pc:sldMk cId="1144063202" sldId="269"/>
            <ac:spMk id="5" creationId="{EB8DE61B-B5AC-22A6-29DD-6B8B4B263E5B}"/>
          </ac:spMkLst>
        </pc:spChg>
        <pc:spChg chg="add del mod ord">
          <ac:chgData name="Info Ergonauts" userId="7451d823-b08a-49a1-85c2-8cc65e9500fc" providerId="ADAL" clId="{BB644991-7634-434E-B733-457D40108C76}" dt="2024-02-16T11:30:19.197" v="151" actId="478"/>
          <ac:spMkLst>
            <pc:docMk/>
            <pc:sldMk cId="1144063202" sldId="269"/>
            <ac:spMk id="33" creationId="{2A52FBBF-3856-34B8-DB38-6B47CB760F0B}"/>
          </ac:spMkLst>
        </pc:spChg>
        <pc:picChg chg="mod">
          <ac:chgData name="Info Ergonauts" userId="7451d823-b08a-49a1-85c2-8cc65e9500fc" providerId="ADAL" clId="{BB644991-7634-434E-B733-457D40108C76}" dt="2024-02-16T11:30:16.034" v="150" actId="14100"/>
          <ac:picMkLst>
            <pc:docMk/>
            <pc:sldMk cId="1144063202" sldId="269"/>
            <ac:picMk id="4" creationId="{00000000-0000-0000-0000-000000000000}"/>
          </ac:picMkLst>
        </pc:picChg>
        <pc:picChg chg="mod">
          <ac:chgData name="Info Ergonauts" userId="7451d823-b08a-49a1-85c2-8cc65e9500fc" providerId="ADAL" clId="{BB644991-7634-434E-B733-457D40108C76}" dt="2024-02-16T11:30:29.027" v="152" actId="1076"/>
          <ac:picMkLst>
            <pc:docMk/>
            <pc:sldMk cId="1144063202" sldId="269"/>
            <ac:picMk id="1026" creationId="{00000000-0000-0000-0000-000000000000}"/>
          </ac:picMkLst>
        </pc:picChg>
      </pc:sldChg>
      <pc:sldChg chg="addSp delSp modSp add mod ord modClrScheme chgLayout">
        <pc:chgData name="Info Ergonauts" userId="7451d823-b08a-49a1-85c2-8cc65e9500fc" providerId="ADAL" clId="{BB644991-7634-434E-B733-457D40108C76}" dt="2024-02-16T13:10:04.471" v="1133" actId="1076"/>
        <pc:sldMkLst>
          <pc:docMk/>
          <pc:sldMk cId="3176290315" sldId="272"/>
        </pc:sldMkLst>
        <pc:spChg chg="del">
          <ac:chgData name="Info Ergonauts" userId="7451d823-b08a-49a1-85c2-8cc65e9500fc" providerId="ADAL" clId="{BB644991-7634-434E-B733-457D40108C76}" dt="2024-02-16T13:09:40.682" v="1107" actId="478"/>
          <ac:spMkLst>
            <pc:docMk/>
            <pc:sldMk cId="3176290315" sldId="272"/>
            <ac:spMk id="2" creationId="{00000000-0000-0000-0000-000000000000}"/>
          </ac:spMkLst>
        </pc:spChg>
        <pc:spChg chg="mod">
          <ac:chgData name="Info Ergonauts" userId="7451d823-b08a-49a1-85c2-8cc65e9500fc" providerId="ADAL" clId="{BB644991-7634-434E-B733-457D40108C76}" dt="2024-02-16T13:10:04.471" v="1133" actId="1076"/>
          <ac:spMkLst>
            <pc:docMk/>
            <pc:sldMk cId="3176290315" sldId="272"/>
            <ac:spMk id="3" creationId="{00000000-0000-0000-0000-000000000000}"/>
          </ac:spMkLst>
        </pc:spChg>
        <pc:spChg chg="mod">
          <ac:chgData name="Info Ergonauts" userId="7451d823-b08a-49a1-85c2-8cc65e9500fc" providerId="ADAL" clId="{BB644991-7634-434E-B733-457D40108C76}" dt="2024-02-16T13:10:04.471" v="1133" actId="1076"/>
          <ac:spMkLst>
            <pc:docMk/>
            <pc:sldMk cId="3176290315" sldId="272"/>
            <ac:spMk id="5" creationId="{00000000-0000-0000-0000-000000000000}"/>
          </ac:spMkLst>
        </pc:spChg>
        <pc:spChg chg="add mod ord">
          <ac:chgData name="Info Ergonauts" userId="7451d823-b08a-49a1-85c2-8cc65e9500fc" providerId="ADAL" clId="{BB644991-7634-434E-B733-457D40108C76}" dt="2024-02-16T13:09:52.299" v="1131" actId="1076"/>
          <ac:spMkLst>
            <pc:docMk/>
            <pc:sldMk cId="3176290315" sldId="272"/>
            <ac:spMk id="9" creationId="{242F02CA-403C-B97D-A276-BE8EE6416A3A}"/>
          </ac:spMkLst>
        </pc:spChg>
        <pc:picChg chg="mod">
          <ac:chgData name="Info Ergonauts" userId="7451d823-b08a-49a1-85c2-8cc65e9500fc" providerId="ADAL" clId="{BB644991-7634-434E-B733-457D40108C76}" dt="2024-02-16T13:10:04.471" v="1133" actId="1076"/>
          <ac:picMkLst>
            <pc:docMk/>
            <pc:sldMk cId="3176290315" sldId="272"/>
            <ac:picMk id="4" creationId="{17C6F990-DB46-B3AD-E56D-03AD3859F1EF}"/>
          </ac:picMkLst>
        </pc:picChg>
        <pc:picChg chg="add mod">
          <ac:chgData name="Info Ergonauts" userId="7451d823-b08a-49a1-85c2-8cc65e9500fc" providerId="ADAL" clId="{BB644991-7634-434E-B733-457D40108C76}" dt="2024-02-16T12:12:24.117" v="531"/>
          <ac:picMkLst>
            <pc:docMk/>
            <pc:sldMk cId="3176290315" sldId="272"/>
            <ac:picMk id="6" creationId="{D789FBAB-36A0-9EA2-6D79-A7FAFB1EA739}"/>
          </ac:picMkLst>
        </pc:picChg>
        <pc:picChg chg="mod">
          <ac:chgData name="Info Ergonauts" userId="7451d823-b08a-49a1-85c2-8cc65e9500fc" providerId="ADAL" clId="{BB644991-7634-434E-B733-457D40108C76}" dt="2024-02-16T13:10:04.471" v="1133" actId="1076"/>
          <ac:picMkLst>
            <pc:docMk/>
            <pc:sldMk cId="3176290315" sldId="272"/>
            <ac:picMk id="7" creationId="{00000000-0000-0000-0000-000000000000}"/>
          </ac:picMkLst>
        </pc:picChg>
        <pc:picChg chg="del">
          <ac:chgData name="Info Ergonauts" userId="7451d823-b08a-49a1-85c2-8cc65e9500fc" providerId="ADAL" clId="{BB644991-7634-434E-B733-457D40108C76}" dt="2024-02-16T13:09:24.030" v="1103" actId="478"/>
          <ac:picMkLst>
            <pc:docMk/>
            <pc:sldMk cId="3176290315" sldId="272"/>
            <ac:picMk id="8" creationId="{00000000-0000-0000-0000-000000000000}"/>
          </ac:picMkLst>
        </pc:picChg>
      </pc:sldChg>
      <pc:sldChg chg="addSp delSp modSp add mod modClrScheme chgLayout">
        <pc:chgData name="Info Ergonauts" userId="7451d823-b08a-49a1-85c2-8cc65e9500fc" providerId="ADAL" clId="{BB644991-7634-434E-B733-457D40108C76}" dt="2024-02-17T17:06:00.058" v="3129" actId="20577"/>
        <pc:sldMkLst>
          <pc:docMk/>
          <pc:sldMk cId="3004776294" sldId="274"/>
        </pc:sldMkLst>
        <pc:spChg chg="del mod">
          <ac:chgData name="Info Ergonauts" userId="7451d823-b08a-49a1-85c2-8cc65e9500fc" providerId="ADAL" clId="{BB644991-7634-434E-B733-457D40108C76}" dt="2024-02-16T12:50:18.711" v="784"/>
          <ac:spMkLst>
            <pc:docMk/>
            <pc:sldMk cId="3004776294" sldId="274"/>
            <ac:spMk id="3" creationId="{00000000-0000-0000-0000-000000000000}"/>
          </ac:spMkLst>
        </pc:spChg>
        <pc:spChg chg="del mod">
          <ac:chgData name="Info Ergonauts" userId="7451d823-b08a-49a1-85c2-8cc65e9500fc" providerId="ADAL" clId="{BB644991-7634-434E-B733-457D40108C76}" dt="2024-02-16T12:51:14.039" v="804" actId="478"/>
          <ac:spMkLst>
            <pc:docMk/>
            <pc:sldMk cId="3004776294" sldId="274"/>
            <ac:spMk id="4" creationId="{00000000-0000-0000-0000-000000000000}"/>
          </ac:spMkLst>
        </pc:spChg>
        <pc:spChg chg="add mod ord">
          <ac:chgData name="Info Ergonauts" userId="7451d823-b08a-49a1-85c2-8cc65e9500fc" providerId="ADAL" clId="{BB644991-7634-434E-B733-457D40108C76}" dt="2024-02-17T16:59:23.258" v="2925" actId="14100"/>
          <ac:spMkLst>
            <pc:docMk/>
            <pc:sldMk cId="3004776294" sldId="274"/>
            <ac:spMk id="6" creationId="{AD113C78-B1D0-ECB1-6063-E0AED332EFC9}"/>
          </ac:spMkLst>
        </pc:spChg>
        <pc:spChg chg="add del mod ord">
          <ac:chgData name="Info Ergonauts" userId="7451d823-b08a-49a1-85c2-8cc65e9500fc" providerId="ADAL" clId="{BB644991-7634-434E-B733-457D40108C76}" dt="2024-02-16T12:49:41.653" v="768" actId="478"/>
          <ac:spMkLst>
            <pc:docMk/>
            <pc:sldMk cId="3004776294" sldId="274"/>
            <ac:spMk id="9" creationId="{3D434194-79B8-822E-6839-16163E3C623D}"/>
          </ac:spMkLst>
        </pc:spChg>
        <pc:spChg chg="add mod ord">
          <ac:chgData name="Info Ergonauts" userId="7451d823-b08a-49a1-85c2-8cc65e9500fc" providerId="ADAL" clId="{BB644991-7634-434E-B733-457D40108C76}" dt="2024-02-17T17:06:00.058" v="3129" actId="20577"/>
          <ac:spMkLst>
            <pc:docMk/>
            <pc:sldMk cId="3004776294" sldId="274"/>
            <ac:spMk id="10" creationId="{676B115F-3DA8-9F8D-B351-598733000DDA}"/>
          </ac:spMkLst>
        </pc:spChg>
        <pc:graphicFrameChg chg="mod modGraphic">
          <ac:chgData name="Info Ergonauts" userId="7451d823-b08a-49a1-85c2-8cc65e9500fc" providerId="ADAL" clId="{BB644991-7634-434E-B733-457D40108C76}" dt="2024-02-17T16:55:27.270" v="2798" actId="1076"/>
          <ac:graphicFrameMkLst>
            <pc:docMk/>
            <pc:sldMk cId="3004776294" sldId="274"/>
            <ac:graphicFrameMk id="5" creationId="{00000000-0000-0000-0000-000000000000}"/>
          </ac:graphicFrameMkLst>
        </pc:graphicFrameChg>
        <pc:picChg chg="add mod">
          <ac:chgData name="Info Ergonauts" userId="7451d823-b08a-49a1-85c2-8cc65e9500fc" providerId="ADAL" clId="{BB644991-7634-434E-B733-457D40108C76}" dt="2024-02-16T12:12:26.505" v="532"/>
          <ac:picMkLst>
            <pc:docMk/>
            <pc:sldMk cId="3004776294" sldId="274"/>
            <ac:picMk id="2" creationId="{49727834-5852-D1D5-7103-74CA005F4CDB}"/>
          </ac:picMkLst>
        </pc:picChg>
        <pc:picChg chg="del">
          <ac:chgData name="Info Ergonauts" userId="7451d823-b08a-49a1-85c2-8cc65e9500fc" providerId="ADAL" clId="{BB644991-7634-434E-B733-457D40108C76}" dt="2024-02-16T12:47:49.621" v="734" actId="478"/>
          <ac:picMkLst>
            <pc:docMk/>
            <pc:sldMk cId="3004776294" sldId="274"/>
            <ac:picMk id="7" creationId="{00000000-0000-0000-0000-000000000000}"/>
          </ac:picMkLst>
        </pc:picChg>
        <pc:picChg chg="add del">
          <ac:chgData name="Info Ergonauts" userId="7451d823-b08a-49a1-85c2-8cc65e9500fc" providerId="ADAL" clId="{BB644991-7634-434E-B733-457D40108C76}" dt="2024-02-16T12:17:54.729" v="585" actId="478"/>
          <ac:picMkLst>
            <pc:docMk/>
            <pc:sldMk cId="3004776294" sldId="274"/>
            <ac:picMk id="8" creationId="{00000000-0000-0000-0000-000000000000}"/>
          </ac:picMkLst>
        </pc:picChg>
      </pc:sldChg>
      <pc:sldChg chg="addSp delSp modSp add mod modClrScheme chgLayout">
        <pc:chgData name="Info Ergonauts" userId="7451d823-b08a-49a1-85c2-8cc65e9500fc" providerId="ADAL" clId="{BB644991-7634-434E-B733-457D40108C76}" dt="2024-02-17T17:10:31.447" v="3191"/>
        <pc:sldMkLst>
          <pc:docMk/>
          <pc:sldMk cId="4261058827" sldId="275"/>
        </pc:sldMkLst>
        <pc:spChg chg="del mod">
          <ac:chgData name="Info Ergonauts" userId="7451d823-b08a-49a1-85c2-8cc65e9500fc" providerId="ADAL" clId="{BB644991-7634-434E-B733-457D40108C76}" dt="2024-02-16T19:26:16.919" v="1656" actId="478"/>
          <ac:spMkLst>
            <pc:docMk/>
            <pc:sldMk cId="4261058827" sldId="275"/>
            <ac:spMk id="3" creationId="{00000000-0000-0000-0000-000000000000}"/>
          </ac:spMkLst>
        </pc:spChg>
        <pc:spChg chg="add mod ord">
          <ac:chgData name="Info Ergonauts" userId="7451d823-b08a-49a1-85c2-8cc65e9500fc" providerId="ADAL" clId="{BB644991-7634-434E-B733-457D40108C76}" dt="2024-02-16T19:26:45.606" v="1664" actId="27636"/>
          <ac:spMkLst>
            <pc:docMk/>
            <pc:sldMk cId="4261058827" sldId="275"/>
            <ac:spMk id="4" creationId="{9656419B-3495-22EF-617F-CEB3771C7199}"/>
          </ac:spMkLst>
        </pc:spChg>
        <pc:spChg chg="mod">
          <ac:chgData name="Info Ergonauts" userId="7451d823-b08a-49a1-85c2-8cc65e9500fc" providerId="ADAL" clId="{BB644991-7634-434E-B733-457D40108C76}" dt="2024-02-17T17:10:31.447" v="3191"/>
          <ac:spMkLst>
            <pc:docMk/>
            <pc:sldMk cId="4261058827" sldId="275"/>
            <ac:spMk id="8" creationId="{00000000-0000-0000-0000-000000000000}"/>
          </ac:spMkLst>
        </pc:spChg>
        <pc:graphicFrameChg chg="mod">
          <ac:chgData name="Info Ergonauts" userId="7451d823-b08a-49a1-85c2-8cc65e9500fc" providerId="ADAL" clId="{BB644991-7634-434E-B733-457D40108C76}" dt="2024-02-16T19:28:24.689" v="1674" actId="20577"/>
          <ac:graphicFrameMkLst>
            <pc:docMk/>
            <pc:sldMk cId="4261058827" sldId="275"/>
            <ac:graphicFrameMk id="7" creationId="{00000000-0000-0000-0000-000000000000}"/>
          </ac:graphicFrameMkLst>
        </pc:graphicFrameChg>
        <pc:picChg chg="add mod">
          <ac:chgData name="Info Ergonauts" userId="7451d823-b08a-49a1-85c2-8cc65e9500fc" providerId="ADAL" clId="{BB644991-7634-434E-B733-457D40108C76}" dt="2024-02-16T12:12:31.273" v="534"/>
          <ac:picMkLst>
            <pc:docMk/>
            <pc:sldMk cId="4261058827" sldId="275"/>
            <ac:picMk id="2" creationId="{982628DF-1BD4-D236-AF8C-6703A4600A3E}"/>
          </ac:picMkLst>
        </pc:picChg>
        <pc:picChg chg="del">
          <ac:chgData name="Info Ergonauts" userId="7451d823-b08a-49a1-85c2-8cc65e9500fc" providerId="ADAL" clId="{BB644991-7634-434E-B733-457D40108C76}" dt="2024-02-16T19:26:11.203" v="1654" actId="478"/>
          <ac:picMkLst>
            <pc:docMk/>
            <pc:sldMk cId="4261058827" sldId="275"/>
            <ac:picMk id="10" creationId="{00000000-0000-0000-0000-000000000000}"/>
          </ac:picMkLst>
        </pc:picChg>
        <pc:picChg chg="mod">
          <ac:chgData name="Info Ergonauts" userId="7451d823-b08a-49a1-85c2-8cc65e9500fc" providerId="ADAL" clId="{BB644991-7634-434E-B733-457D40108C76}" dt="2024-02-16T19:26:58.603" v="1667" actId="1076"/>
          <ac:picMkLst>
            <pc:docMk/>
            <pc:sldMk cId="4261058827" sldId="275"/>
            <ac:picMk id="3074" creationId="{00000000-0000-0000-0000-000000000000}"/>
          </ac:picMkLst>
        </pc:picChg>
      </pc:sldChg>
      <pc:sldChg chg="addSp delSp modSp add mod setBg modClrScheme chgLayout">
        <pc:chgData name="Info Ergonauts" userId="7451d823-b08a-49a1-85c2-8cc65e9500fc" providerId="ADAL" clId="{BB644991-7634-434E-B733-457D40108C76}" dt="2024-02-17T17:11:01.337" v="3200" actId="14100"/>
        <pc:sldMkLst>
          <pc:docMk/>
          <pc:sldMk cId="2738709893" sldId="278"/>
        </pc:sldMkLst>
        <pc:spChg chg="del">
          <ac:chgData name="Info Ergonauts" userId="7451d823-b08a-49a1-85c2-8cc65e9500fc" providerId="ADAL" clId="{BB644991-7634-434E-B733-457D40108C76}" dt="2024-02-17T17:07:12.976" v="3148" actId="21"/>
          <ac:spMkLst>
            <pc:docMk/>
            <pc:sldMk cId="2738709893" sldId="278"/>
            <ac:spMk id="2" creationId="{00000000-0000-0000-0000-000000000000}"/>
          </ac:spMkLst>
        </pc:spChg>
        <pc:spChg chg="del mod">
          <ac:chgData name="Info Ergonauts" userId="7451d823-b08a-49a1-85c2-8cc65e9500fc" providerId="ADAL" clId="{BB644991-7634-434E-B733-457D40108C76}" dt="2024-02-17T17:07:50.328" v="3157" actId="478"/>
          <ac:spMkLst>
            <pc:docMk/>
            <pc:sldMk cId="2738709893" sldId="278"/>
            <ac:spMk id="3" creationId="{00000000-0000-0000-0000-000000000000}"/>
          </ac:spMkLst>
        </pc:spChg>
        <pc:spChg chg="del">
          <ac:chgData name="Info Ergonauts" userId="7451d823-b08a-49a1-85c2-8cc65e9500fc" providerId="ADAL" clId="{BB644991-7634-434E-B733-457D40108C76}" dt="2024-02-17T17:07:00.484" v="3146" actId="478"/>
          <ac:spMkLst>
            <pc:docMk/>
            <pc:sldMk cId="2738709893" sldId="278"/>
            <ac:spMk id="5" creationId="{00000000-0000-0000-0000-000000000000}"/>
          </ac:spMkLst>
        </pc:spChg>
        <pc:spChg chg="add mod ord">
          <ac:chgData name="Info Ergonauts" userId="7451d823-b08a-49a1-85c2-8cc65e9500fc" providerId="ADAL" clId="{BB644991-7634-434E-B733-457D40108C76}" dt="2024-02-17T17:11:01.337" v="3200" actId="14100"/>
          <ac:spMkLst>
            <pc:docMk/>
            <pc:sldMk cId="2738709893" sldId="278"/>
            <ac:spMk id="7" creationId="{C62FE511-B580-D87D-D33B-D8780B83EF02}"/>
          </ac:spMkLst>
        </pc:spChg>
        <pc:spChg chg="add del mod ord">
          <ac:chgData name="Info Ergonauts" userId="7451d823-b08a-49a1-85c2-8cc65e9500fc" providerId="ADAL" clId="{BB644991-7634-434E-B733-457D40108C76}" dt="2024-02-17T17:07:52.652" v="3158" actId="478"/>
          <ac:spMkLst>
            <pc:docMk/>
            <pc:sldMk cId="2738709893" sldId="278"/>
            <ac:spMk id="8" creationId="{40D3ACBD-6A4C-C9BD-A920-8C52082D6E39}"/>
          </ac:spMkLst>
        </pc:spChg>
        <pc:spChg chg="add del mod ord">
          <ac:chgData name="Info Ergonauts" userId="7451d823-b08a-49a1-85c2-8cc65e9500fc" providerId="ADAL" clId="{BB644991-7634-434E-B733-457D40108C76}" dt="2024-02-17T17:07:52.652" v="3158" actId="478"/>
          <ac:spMkLst>
            <pc:docMk/>
            <pc:sldMk cId="2738709893" sldId="278"/>
            <ac:spMk id="9" creationId="{4E4DC4F0-304D-1153-4A41-B6895534A15C}"/>
          </ac:spMkLst>
        </pc:spChg>
        <pc:spChg chg="add mod">
          <ac:chgData name="Info Ergonauts" userId="7451d823-b08a-49a1-85c2-8cc65e9500fc" providerId="ADAL" clId="{BB644991-7634-434E-B733-457D40108C76}" dt="2024-02-17T17:09:32.232" v="3177" actId="121"/>
          <ac:spMkLst>
            <pc:docMk/>
            <pc:sldMk cId="2738709893" sldId="278"/>
            <ac:spMk id="11" creationId="{23772331-ED50-2D4C-4720-6E088EF98F4A}"/>
          </ac:spMkLst>
        </pc:spChg>
        <pc:spChg chg="add">
          <ac:chgData name="Info Ergonauts" userId="7451d823-b08a-49a1-85c2-8cc65e9500fc" providerId="ADAL" clId="{BB644991-7634-434E-B733-457D40108C76}" dt="2024-02-17T17:08:55.794" v="3160" actId="26606"/>
          <ac:spMkLst>
            <pc:docMk/>
            <pc:sldMk cId="2738709893" sldId="278"/>
            <ac:spMk id="24" creationId="{9B8A5A16-7BE9-4AA1-9B5E-00FAFA5C8647}"/>
          </ac:spMkLst>
        </pc:spChg>
        <pc:spChg chg="add mod">
          <ac:chgData name="Info Ergonauts" userId="7451d823-b08a-49a1-85c2-8cc65e9500fc" providerId="ADAL" clId="{BB644991-7634-434E-B733-457D40108C76}" dt="2024-02-17T17:10:51.818" v="3196"/>
          <ac:spMkLst>
            <pc:docMk/>
            <pc:sldMk cId="2738709893" sldId="278"/>
            <ac:spMk id="37" creationId="{722209C6-D9FE-8345-0CD4-6F029876B664}"/>
          </ac:spMkLst>
        </pc:spChg>
        <pc:grpChg chg="add">
          <ac:chgData name="Info Ergonauts" userId="7451d823-b08a-49a1-85c2-8cc65e9500fc" providerId="ADAL" clId="{BB644991-7634-434E-B733-457D40108C76}" dt="2024-02-17T17:08:55.794" v="3160" actId="26606"/>
          <ac:grpSpMkLst>
            <pc:docMk/>
            <pc:sldMk cId="2738709893" sldId="278"/>
            <ac:grpSpMk id="12" creationId="{76582886-877C-4AEC-A77F-8055EB9A0CF9}"/>
          </ac:grpSpMkLst>
        </pc:grpChg>
        <pc:grpChg chg="add">
          <ac:chgData name="Info Ergonauts" userId="7451d823-b08a-49a1-85c2-8cc65e9500fc" providerId="ADAL" clId="{BB644991-7634-434E-B733-457D40108C76}" dt="2024-02-17T17:08:55.794" v="3160" actId="26606"/>
          <ac:grpSpMkLst>
            <pc:docMk/>
            <pc:sldMk cId="2738709893" sldId="278"/>
            <ac:grpSpMk id="26" creationId="{A93528F3-EFCB-4F9C-AC6F-A130BC6FAC9E}"/>
          </ac:grpSpMkLst>
        </pc:grpChg>
        <pc:picChg chg="add del mod">
          <ac:chgData name="Info Ergonauts" userId="7451d823-b08a-49a1-85c2-8cc65e9500fc" providerId="ADAL" clId="{BB644991-7634-434E-B733-457D40108C76}" dt="2024-02-17T17:07:22.561" v="3151" actId="478"/>
          <ac:picMkLst>
            <pc:docMk/>
            <pc:sldMk cId="2738709893" sldId="278"/>
            <ac:picMk id="4" creationId="{F02A9265-6730-67A0-9363-12DF4CFCE563}"/>
          </ac:picMkLst>
        </pc:picChg>
        <pc:picChg chg="del">
          <ac:chgData name="Info Ergonauts" userId="7451d823-b08a-49a1-85c2-8cc65e9500fc" providerId="ADAL" clId="{BB644991-7634-434E-B733-457D40108C76}" dt="2024-02-17T17:07:02.748" v="3147" actId="478"/>
          <ac:picMkLst>
            <pc:docMk/>
            <pc:sldMk cId="2738709893" sldId="278"/>
            <ac:picMk id="6" creationId="{00000000-0000-0000-0000-000000000000}"/>
          </ac:picMkLst>
        </pc:picChg>
        <pc:picChg chg="add mod">
          <ac:chgData name="Info Ergonauts" userId="7451d823-b08a-49a1-85c2-8cc65e9500fc" providerId="ADAL" clId="{BB644991-7634-434E-B733-457D40108C76}" dt="2024-02-17T17:09:53.289" v="3181" actId="1076"/>
          <ac:picMkLst>
            <pc:docMk/>
            <pc:sldMk cId="2738709893" sldId="278"/>
            <ac:picMk id="23" creationId="{E87BEB8E-CA76-0895-F8FE-2BBDC1092A0E}"/>
          </ac:picMkLst>
        </pc:picChg>
        <pc:picChg chg="del mod">
          <ac:chgData name="Info Ergonauts" userId="7451d823-b08a-49a1-85c2-8cc65e9500fc" providerId="ADAL" clId="{BB644991-7634-434E-B733-457D40108C76}" dt="2024-02-17T17:06:57.385" v="3145" actId="478"/>
          <ac:picMkLst>
            <pc:docMk/>
            <pc:sldMk cId="2738709893" sldId="278"/>
            <ac:picMk id="4098" creationId="{00000000-0000-0000-0000-000000000000}"/>
          </ac:picMkLst>
        </pc:picChg>
      </pc:sldChg>
      <pc:sldChg chg="addSp delSp modSp add mod setBg">
        <pc:chgData name="Info Ergonauts" userId="7451d823-b08a-49a1-85c2-8cc65e9500fc" providerId="ADAL" clId="{BB644991-7634-434E-B733-457D40108C76}" dt="2024-02-16T20:54:54.090" v="1715" actId="13926"/>
        <pc:sldMkLst>
          <pc:docMk/>
          <pc:sldMk cId="3966835901" sldId="284"/>
        </pc:sldMkLst>
        <pc:spChg chg="add del mod">
          <ac:chgData name="Info Ergonauts" userId="7451d823-b08a-49a1-85c2-8cc65e9500fc" providerId="ADAL" clId="{BB644991-7634-434E-B733-457D40108C76}" dt="2024-02-16T18:15:16.240" v="1581" actId="478"/>
          <ac:spMkLst>
            <pc:docMk/>
            <pc:sldMk cId="3966835901" sldId="284"/>
            <ac:spMk id="5" creationId="{0DE98075-3F15-5CBF-50D3-084EA086DC35}"/>
          </ac:spMkLst>
        </pc:spChg>
        <pc:spChg chg="add mod">
          <ac:chgData name="Info Ergonauts" userId="7451d823-b08a-49a1-85c2-8cc65e9500fc" providerId="ADAL" clId="{BB644991-7634-434E-B733-457D40108C76}" dt="2024-02-16T20:54:54.090" v="1715" actId="13926"/>
          <ac:spMkLst>
            <pc:docMk/>
            <pc:sldMk cId="3966835901" sldId="284"/>
            <ac:spMk id="6" creationId="{03EA7B39-B4CA-1A03-D919-A6F85174E270}"/>
          </ac:spMkLst>
        </pc:spChg>
        <pc:spChg chg="del">
          <ac:chgData name="Info Ergonauts" userId="7451d823-b08a-49a1-85c2-8cc65e9500fc" providerId="ADAL" clId="{BB644991-7634-434E-B733-457D40108C76}" dt="2024-02-16T18:15:14.264" v="1579" actId="478"/>
          <ac:spMkLst>
            <pc:docMk/>
            <pc:sldMk cId="3966835901" sldId="284"/>
            <ac:spMk id="29698" creationId="{00000000-0000-0000-0000-000000000000}"/>
          </ac:spMkLst>
        </pc:spChg>
        <pc:graphicFrameChg chg="mod">
          <ac:chgData name="Info Ergonauts" userId="7451d823-b08a-49a1-85c2-8cc65e9500fc" providerId="ADAL" clId="{BB644991-7634-434E-B733-457D40108C76}" dt="2024-02-16T11:39:35.088" v="309" actId="20577"/>
          <ac:graphicFrameMkLst>
            <pc:docMk/>
            <pc:sldMk cId="3966835901" sldId="284"/>
            <ac:graphicFrameMk id="2" creationId="{00000000-0000-0000-0000-000000000000}"/>
          </ac:graphicFrameMkLst>
        </pc:graphicFrameChg>
        <pc:picChg chg="add mod">
          <ac:chgData name="Info Ergonauts" userId="7451d823-b08a-49a1-85c2-8cc65e9500fc" providerId="ADAL" clId="{BB644991-7634-434E-B733-457D40108C76}" dt="2024-02-16T12:07:19.969" v="485"/>
          <ac:picMkLst>
            <pc:docMk/>
            <pc:sldMk cId="3966835901" sldId="284"/>
            <ac:picMk id="3" creationId="{D5984D18-0D81-316F-7816-43D57464FE76}"/>
          </ac:picMkLst>
        </pc:picChg>
        <pc:picChg chg="del">
          <ac:chgData name="Info Ergonauts" userId="7451d823-b08a-49a1-85c2-8cc65e9500fc" providerId="ADAL" clId="{BB644991-7634-434E-B733-457D40108C76}" dt="2024-02-16T18:15:05.338" v="1578" actId="478"/>
          <ac:picMkLst>
            <pc:docMk/>
            <pc:sldMk cId="3966835901" sldId="284"/>
            <ac:picMk id="7" creationId="{00000000-0000-0000-0000-000000000000}"/>
          </ac:picMkLst>
        </pc:picChg>
      </pc:sldChg>
      <pc:sldChg chg="addSp delSp modSp add mod ord modClrScheme chgLayout">
        <pc:chgData name="Info Ergonauts" userId="7451d823-b08a-49a1-85c2-8cc65e9500fc" providerId="ADAL" clId="{BB644991-7634-434E-B733-457D40108C76}" dt="2024-02-17T16:46:19.602" v="2306"/>
        <pc:sldMkLst>
          <pc:docMk/>
          <pc:sldMk cId="3012559010" sldId="285"/>
        </pc:sldMkLst>
        <pc:spChg chg="add mod ord">
          <ac:chgData name="Info Ergonauts" userId="7451d823-b08a-49a1-85c2-8cc65e9500fc" providerId="ADAL" clId="{BB644991-7634-434E-B733-457D40108C76}" dt="2024-02-16T12:15:18.722" v="551" actId="404"/>
          <ac:spMkLst>
            <pc:docMk/>
            <pc:sldMk cId="3012559010" sldId="285"/>
            <ac:spMk id="3" creationId="{2D0E1F9C-A508-8865-5691-8C2BD3DF2199}"/>
          </ac:spMkLst>
        </pc:spChg>
        <pc:spChg chg="del mod">
          <ac:chgData name="Info Ergonauts" userId="7451d823-b08a-49a1-85c2-8cc65e9500fc" providerId="ADAL" clId="{BB644991-7634-434E-B733-457D40108C76}" dt="2024-02-16T12:15:07.828" v="545" actId="478"/>
          <ac:spMkLst>
            <pc:docMk/>
            <pc:sldMk cId="3012559010" sldId="285"/>
            <ac:spMk id="24" creationId="{00000000-0000-0000-0000-000000000000}"/>
          </ac:spMkLst>
        </pc:spChg>
        <pc:spChg chg="mod">
          <ac:chgData name="Info Ergonauts" userId="7451d823-b08a-49a1-85c2-8cc65e9500fc" providerId="ADAL" clId="{BB644991-7634-434E-B733-457D40108C76}" dt="2024-02-16T12:15:55.816" v="571" actId="20577"/>
          <ac:spMkLst>
            <pc:docMk/>
            <pc:sldMk cId="3012559010" sldId="285"/>
            <ac:spMk id="39" creationId="{00000000-0000-0000-0000-000000000000}"/>
          </ac:spMkLst>
        </pc:spChg>
        <pc:picChg chg="add mod">
          <ac:chgData name="Info Ergonauts" userId="7451d823-b08a-49a1-85c2-8cc65e9500fc" providerId="ADAL" clId="{BB644991-7634-434E-B733-457D40108C76}" dt="2024-02-16T12:09:37.309" v="496"/>
          <ac:picMkLst>
            <pc:docMk/>
            <pc:sldMk cId="3012559010" sldId="285"/>
            <ac:picMk id="2" creationId="{DD1BCD03-08A9-7F53-24B6-BF9A249017D1}"/>
          </ac:picMkLst>
        </pc:picChg>
        <pc:picChg chg="del">
          <ac:chgData name="Info Ergonauts" userId="7451d823-b08a-49a1-85c2-8cc65e9500fc" providerId="ADAL" clId="{BB644991-7634-434E-B733-457D40108C76}" dt="2024-02-16T12:15:11.475" v="546" actId="478"/>
          <ac:picMkLst>
            <pc:docMk/>
            <pc:sldMk cId="3012559010" sldId="285"/>
            <ac:picMk id="25" creationId="{00000000-0000-0000-0000-000000000000}"/>
          </ac:picMkLst>
        </pc:picChg>
        <pc:picChg chg="mod">
          <ac:chgData name="Info Ergonauts" userId="7451d823-b08a-49a1-85c2-8cc65e9500fc" providerId="ADAL" clId="{BB644991-7634-434E-B733-457D40108C76}" dt="2024-02-16T12:15:36.778" v="558" actId="1076"/>
          <ac:picMkLst>
            <pc:docMk/>
            <pc:sldMk cId="3012559010" sldId="285"/>
            <ac:picMk id="2050" creationId="{00000000-0000-0000-0000-000000000000}"/>
          </ac:picMkLst>
        </pc:picChg>
        <pc:picChg chg="mod">
          <ac:chgData name="Info Ergonauts" userId="7451d823-b08a-49a1-85c2-8cc65e9500fc" providerId="ADAL" clId="{BB644991-7634-434E-B733-457D40108C76}" dt="2024-02-16T12:15:30.023" v="555" actId="1076"/>
          <ac:picMkLst>
            <pc:docMk/>
            <pc:sldMk cId="3012559010" sldId="285"/>
            <ac:picMk id="2051" creationId="{00000000-0000-0000-0000-000000000000}"/>
          </ac:picMkLst>
        </pc:picChg>
        <pc:picChg chg="mod">
          <ac:chgData name="Info Ergonauts" userId="7451d823-b08a-49a1-85c2-8cc65e9500fc" providerId="ADAL" clId="{BB644991-7634-434E-B733-457D40108C76}" dt="2024-02-16T12:15:32.205" v="556" actId="1076"/>
          <ac:picMkLst>
            <pc:docMk/>
            <pc:sldMk cId="3012559010" sldId="285"/>
            <ac:picMk id="2052" creationId="{00000000-0000-0000-0000-000000000000}"/>
          </ac:picMkLst>
        </pc:picChg>
      </pc:sldChg>
      <pc:sldChg chg="addSp delSp modSp add del mod">
        <pc:chgData name="Info Ergonauts" userId="7451d823-b08a-49a1-85c2-8cc65e9500fc" providerId="ADAL" clId="{BB644991-7634-434E-B733-457D40108C76}" dt="2024-02-17T17:06:27.333" v="3130" actId="47"/>
        <pc:sldMkLst>
          <pc:docMk/>
          <pc:sldMk cId="672470902" sldId="286"/>
        </pc:sldMkLst>
        <pc:spChg chg="mod">
          <ac:chgData name="Info Ergonauts" userId="7451d823-b08a-49a1-85c2-8cc65e9500fc" providerId="ADAL" clId="{BB644991-7634-434E-B733-457D40108C76}" dt="2024-02-17T16:45:29.322" v="2270" actId="27636"/>
          <ac:spMkLst>
            <pc:docMk/>
            <pc:sldMk cId="672470902" sldId="286"/>
            <ac:spMk id="3" creationId="{00000000-0000-0000-0000-000000000000}"/>
          </ac:spMkLst>
        </pc:spChg>
        <pc:spChg chg="add del mod">
          <ac:chgData name="Info Ergonauts" userId="7451d823-b08a-49a1-85c2-8cc65e9500fc" providerId="ADAL" clId="{BB644991-7634-434E-B733-457D40108C76}" dt="2024-02-17T16:45:10.572" v="2264" actId="478"/>
          <ac:spMkLst>
            <pc:docMk/>
            <pc:sldMk cId="672470902" sldId="286"/>
            <ac:spMk id="6" creationId="{00000000-0000-0000-0000-000000000000}"/>
          </ac:spMkLst>
        </pc:spChg>
        <pc:picChg chg="add mod">
          <ac:chgData name="Info Ergonauts" userId="7451d823-b08a-49a1-85c2-8cc65e9500fc" providerId="ADAL" clId="{BB644991-7634-434E-B733-457D40108C76}" dt="2024-02-16T12:09:24.105" v="491"/>
          <ac:picMkLst>
            <pc:docMk/>
            <pc:sldMk cId="672470902" sldId="286"/>
            <ac:picMk id="2" creationId="{4DA79A0D-1700-0857-14B2-29517579A50A}"/>
          </ac:picMkLst>
        </pc:picChg>
        <pc:picChg chg="del">
          <ac:chgData name="Info Ergonauts" userId="7451d823-b08a-49a1-85c2-8cc65e9500fc" providerId="ADAL" clId="{BB644991-7634-434E-B733-457D40108C76}" dt="2024-02-16T20:30:38.664" v="1705" actId="478"/>
          <ac:picMkLst>
            <pc:docMk/>
            <pc:sldMk cId="672470902" sldId="286"/>
            <ac:picMk id="8" creationId="{00000000-0000-0000-0000-000000000000}"/>
          </ac:picMkLst>
        </pc:picChg>
        <pc:picChg chg="del mod">
          <ac:chgData name="Info Ergonauts" userId="7451d823-b08a-49a1-85c2-8cc65e9500fc" providerId="ADAL" clId="{BB644991-7634-434E-B733-457D40108C76}" dt="2024-02-17T16:44:33.053" v="2252" actId="478"/>
          <ac:picMkLst>
            <pc:docMk/>
            <pc:sldMk cId="672470902" sldId="286"/>
            <ac:picMk id="10" creationId="{00000000-0000-0000-0000-000000000000}"/>
          </ac:picMkLst>
        </pc:picChg>
      </pc:sldChg>
      <pc:sldChg chg="addSp delSp modSp add del mod">
        <pc:chgData name="Info Ergonauts" userId="7451d823-b08a-49a1-85c2-8cc65e9500fc" providerId="ADAL" clId="{BB644991-7634-434E-B733-457D40108C76}" dt="2024-02-16T12:53:47.518" v="882" actId="47"/>
        <pc:sldMkLst>
          <pc:docMk/>
          <pc:sldMk cId="2917549686" sldId="287"/>
        </pc:sldMkLst>
        <pc:spChg chg="add del">
          <ac:chgData name="Info Ergonauts" userId="7451d823-b08a-49a1-85c2-8cc65e9500fc" providerId="ADAL" clId="{BB644991-7634-434E-B733-457D40108C76}" dt="2024-02-16T12:51:33.088" v="806" actId="22"/>
          <ac:spMkLst>
            <pc:docMk/>
            <pc:sldMk cId="2917549686" sldId="287"/>
            <ac:spMk id="5" creationId="{921CBC89-4BEA-02B5-F18D-0D9E66F841D4}"/>
          </ac:spMkLst>
        </pc:spChg>
        <pc:spChg chg="del mod">
          <ac:chgData name="Info Ergonauts" userId="7451d823-b08a-49a1-85c2-8cc65e9500fc" providerId="ADAL" clId="{BB644991-7634-434E-B733-457D40108C76}" dt="2024-02-16T12:51:52.545" v="814"/>
          <ac:spMkLst>
            <pc:docMk/>
            <pc:sldMk cId="2917549686" sldId="287"/>
            <ac:spMk id="6" creationId="{00000000-0000-0000-0000-000000000000}"/>
          </ac:spMkLst>
        </pc:spChg>
        <pc:spChg chg="del">
          <ac:chgData name="Info Ergonauts" userId="7451d823-b08a-49a1-85c2-8cc65e9500fc" providerId="ADAL" clId="{BB644991-7634-434E-B733-457D40108C76}" dt="2024-02-16T12:10:48.313" v="514" actId="478"/>
          <ac:spMkLst>
            <pc:docMk/>
            <pc:sldMk cId="2917549686" sldId="287"/>
            <ac:spMk id="7" creationId="{00000000-0000-0000-0000-000000000000}"/>
          </ac:spMkLst>
        </pc:spChg>
        <pc:picChg chg="add del mod">
          <ac:chgData name="Info Ergonauts" userId="7451d823-b08a-49a1-85c2-8cc65e9500fc" providerId="ADAL" clId="{BB644991-7634-434E-B733-457D40108C76}" dt="2024-02-16T12:53:45.821" v="881" actId="21"/>
          <ac:picMkLst>
            <pc:docMk/>
            <pc:sldMk cId="2917549686" sldId="287"/>
            <ac:picMk id="2" creationId="{21E162D0-9BFA-9B3B-3EAD-13B980716713}"/>
          </ac:picMkLst>
        </pc:picChg>
        <pc:picChg chg="del">
          <ac:chgData name="Info Ergonauts" userId="7451d823-b08a-49a1-85c2-8cc65e9500fc" providerId="ADAL" clId="{BB644991-7634-434E-B733-457D40108C76}" dt="2024-02-16T12:10:48.313" v="514" actId="478"/>
          <ac:picMkLst>
            <pc:docMk/>
            <pc:sldMk cId="2917549686" sldId="287"/>
            <ac:picMk id="7170" creationId="{00000000-0000-0000-0000-000000000000}"/>
          </ac:picMkLst>
        </pc:picChg>
      </pc:sldChg>
      <pc:sldChg chg="addSp delSp modSp add mod ord modClrScheme chgLayout">
        <pc:chgData name="Info Ergonauts" userId="7451d823-b08a-49a1-85c2-8cc65e9500fc" providerId="ADAL" clId="{BB644991-7634-434E-B733-457D40108C76}" dt="2024-02-17T16:46:19.602" v="2306"/>
        <pc:sldMkLst>
          <pc:docMk/>
          <pc:sldMk cId="4289865903" sldId="288"/>
        </pc:sldMkLst>
        <pc:spChg chg="add mod ord">
          <ac:chgData name="Info Ergonauts" userId="7451d823-b08a-49a1-85c2-8cc65e9500fc" providerId="ADAL" clId="{BB644991-7634-434E-B733-457D40108C76}" dt="2024-02-16T12:10:08.002" v="506" actId="1076"/>
          <ac:spMkLst>
            <pc:docMk/>
            <pc:sldMk cId="4289865903" sldId="288"/>
            <ac:spMk id="3" creationId="{4D3A8CA6-C623-5364-6138-A5D572E8D703}"/>
          </ac:spMkLst>
        </pc:spChg>
        <pc:spChg chg="add del mod ord">
          <ac:chgData name="Info Ergonauts" userId="7451d823-b08a-49a1-85c2-8cc65e9500fc" providerId="ADAL" clId="{BB644991-7634-434E-B733-457D40108C76}" dt="2024-02-16T12:10:13.497" v="507" actId="478"/>
          <ac:spMkLst>
            <pc:docMk/>
            <pc:sldMk cId="4289865903" sldId="288"/>
            <ac:spMk id="4" creationId="{77B7CC29-4CE4-CE42-ED1D-4110E51920C1}"/>
          </ac:spMkLst>
        </pc:spChg>
        <pc:spChg chg="add del mod ord">
          <ac:chgData name="Info Ergonauts" userId="7451d823-b08a-49a1-85c2-8cc65e9500fc" providerId="ADAL" clId="{BB644991-7634-434E-B733-457D40108C76}" dt="2024-02-16T12:10:13.497" v="507" actId="478"/>
          <ac:spMkLst>
            <pc:docMk/>
            <pc:sldMk cId="4289865903" sldId="288"/>
            <ac:spMk id="5" creationId="{03E15A68-FE38-105C-2B55-8EFD8359B205}"/>
          </ac:spMkLst>
        </pc:spChg>
        <pc:spChg chg="del mod">
          <ac:chgData name="Info Ergonauts" userId="7451d823-b08a-49a1-85c2-8cc65e9500fc" providerId="ADAL" clId="{BB644991-7634-434E-B733-457D40108C76}" dt="2024-02-16T12:09:56.279" v="500" actId="478"/>
          <ac:spMkLst>
            <pc:docMk/>
            <pc:sldMk cId="4289865903" sldId="288"/>
            <ac:spMk id="24" creationId="{00000000-0000-0000-0000-000000000000}"/>
          </ac:spMkLst>
        </pc:spChg>
        <pc:spChg chg="mod">
          <ac:chgData name="Info Ergonauts" userId="7451d823-b08a-49a1-85c2-8cc65e9500fc" providerId="ADAL" clId="{BB644991-7634-434E-B733-457D40108C76}" dt="2024-02-16T12:10:40.041" v="513" actId="14100"/>
          <ac:spMkLst>
            <pc:docMk/>
            <pc:sldMk cId="4289865903" sldId="288"/>
            <ac:spMk id="39" creationId="{00000000-0000-0000-0000-000000000000}"/>
          </ac:spMkLst>
        </pc:spChg>
        <pc:picChg chg="add mod">
          <ac:chgData name="Info Ergonauts" userId="7451d823-b08a-49a1-85c2-8cc65e9500fc" providerId="ADAL" clId="{BB644991-7634-434E-B733-457D40108C76}" dt="2024-02-16T12:09:39.262" v="497"/>
          <ac:picMkLst>
            <pc:docMk/>
            <pc:sldMk cId="4289865903" sldId="288"/>
            <ac:picMk id="2" creationId="{A13929E5-A49F-151A-A2B5-53F2DF6E6429}"/>
          </ac:picMkLst>
        </pc:picChg>
        <pc:picChg chg="del">
          <ac:chgData name="Info Ergonauts" userId="7451d823-b08a-49a1-85c2-8cc65e9500fc" providerId="ADAL" clId="{BB644991-7634-434E-B733-457D40108C76}" dt="2024-02-16T12:09:58.789" v="501" actId="478"/>
          <ac:picMkLst>
            <pc:docMk/>
            <pc:sldMk cId="4289865903" sldId="288"/>
            <ac:picMk id="25" creationId="{00000000-0000-0000-0000-000000000000}"/>
          </ac:picMkLst>
        </pc:picChg>
        <pc:picChg chg="mod">
          <ac:chgData name="Info Ergonauts" userId="7451d823-b08a-49a1-85c2-8cc65e9500fc" providerId="ADAL" clId="{BB644991-7634-434E-B733-457D40108C76}" dt="2024-02-16T12:10:24.910" v="510" actId="1076"/>
          <ac:picMkLst>
            <pc:docMk/>
            <pc:sldMk cId="4289865903" sldId="288"/>
            <ac:picMk id="1026" creationId="{00000000-0000-0000-0000-000000000000}"/>
          </ac:picMkLst>
        </pc:picChg>
        <pc:picChg chg="mod">
          <ac:chgData name="Info Ergonauts" userId="7451d823-b08a-49a1-85c2-8cc65e9500fc" providerId="ADAL" clId="{BB644991-7634-434E-B733-457D40108C76}" dt="2024-02-16T12:10:24.910" v="510" actId="1076"/>
          <ac:picMkLst>
            <pc:docMk/>
            <pc:sldMk cId="4289865903" sldId="288"/>
            <ac:picMk id="1027" creationId="{00000000-0000-0000-0000-000000000000}"/>
          </ac:picMkLst>
        </pc:picChg>
        <pc:picChg chg="mod">
          <ac:chgData name="Info Ergonauts" userId="7451d823-b08a-49a1-85c2-8cc65e9500fc" providerId="ADAL" clId="{BB644991-7634-434E-B733-457D40108C76}" dt="2024-02-16T12:10:24.910" v="510" actId="1076"/>
          <ac:picMkLst>
            <pc:docMk/>
            <pc:sldMk cId="4289865903" sldId="288"/>
            <ac:picMk id="1028" creationId="{00000000-0000-0000-0000-000000000000}"/>
          </ac:picMkLst>
        </pc:picChg>
        <pc:picChg chg="mod">
          <ac:chgData name="Info Ergonauts" userId="7451d823-b08a-49a1-85c2-8cc65e9500fc" providerId="ADAL" clId="{BB644991-7634-434E-B733-457D40108C76}" dt="2024-02-16T12:10:24.910" v="510" actId="1076"/>
          <ac:picMkLst>
            <pc:docMk/>
            <pc:sldMk cId="4289865903" sldId="288"/>
            <ac:picMk id="1029" creationId="{00000000-0000-0000-0000-000000000000}"/>
          </ac:picMkLst>
        </pc:picChg>
        <pc:picChg chg="mod">
          <ac:chgData name="Info Ergonauts" userId="7451d823-b08a-49a1-85c2-8cc65e9500fc" providerId="ADAL" clId="{BB644991-7634-434E-B733-457D40108C76}" dt="2024-02-16T12:10:24.910" v="510" actId="1076"/>
          <ac:picMkLst>
            <pc:docMk/>
            <pc:sldMk cId="4289865903" sldId="288"/>
            <ac:picMk id="1030" creationId="{00000000-0000-0000-0000-000000000000}"/>
          </ac:picMkLst>
        </pc:picChg>
        <pc:picChg chg="mod">
          <ac:chgData name="Info Ergonauts" userId="7451d823-b08a-49a1-85c2-8cc65e9500fc" providerId="ADAL" clId="{BB644991-7634-434E-B733-457D40108C76}" dt="2024-02-16T12:10:24.910" v="510" actId="1076"/>
          <ac:picMkLst>
            <pc:docMk/>
            <pc:sldMk cId="4289865903" sldId="288"/>
            <ac:picMk id="1031" creationId="{00000000-0000-0000-0000-000000000000}"/>
          </ac:picMkLst>
        </pc:picChg>
        <pc:picChg chg="mod">
          <ac:chgData name="Info Ergonauts" userId="7451d823-b08a-49a1-85c2-8cc65e9500fc" providerId="ADAL" clId="{BB644991-7634-434E-B733-457D40108C76}" dt="2024-02-16T12:10:24.910" v="510" actId="1076"/>
          <ac:picMkLst>
            <pc:docMk/>
            <pc:sldMk cId="4289865903" sldId="288"/>
            <ac:picMk id="1032" creationId="{00000000-0000-0000-0000-000000000000}"/>
          </ac:picMkLst>
        </pc:picChg>
        <pc:picChg chg="mod">
          <ac:chgData name="Info Ergonauts" userId="7451d823-b08a-49a1-85c2-8cc65e9500fc" providerId="ADAL" clId="{BB644991-7634-434E-B733-457D40108C76}" dt="2024-02-16T12:10:24.910" v="510" actId="1076"/>
          <ac:picMkLst>
            <pc:docMk/>
            <pc:sldMk cId="4289865903" sldId="288"/>
            <ac:picMk id="1033" creationId="{00000000-0000-0000-0000-000000000000}"/>
          </ac:picMkLst>
        </pc:picChg>
      </pc:sldChg>
      <pc:sldChg chg="addSp delSp modSp add mod modClrScheme chgLayout modNotesTx">
        <pc:chgData name="Info Ergonauts" userId="7451d823-b08a-49a1-85c2-8cc65e9500fc" providerId="ADAL" clId="{BB644991-7634-434E-B733-457D40108C76}" dt="2024-02-16T20:54:59.194" v="1716" actId="13926"/>
        <pc:sldMkLst>
          <pc:docMk/>
          <pc:sldMk cId="4022175426" sldId="289"/>
        </pc:sldMkLst>
        <pc:spChg chg="add mod">
          <ac:chgData name="Info Ergonauts" userId="7451d823-b08a-49a1-85c2-8cc65e9500fc" providerId="ADAL" clId="{BB644991-7634-434E-B733-457D40108C76}" dt="2024-02-16T11:47:10.220" v="331" actId="14100"/>
          <ac:spMkLst>
            <pc:docMk/>
            <pc:sldMk cId="4022175426" sldId="289"/>
            <ac:spMk id="3" creationId="{81F63587-86A4-62C1-653C-81A670EA77CF}"/>
          </ac:spMkLst>
        </pc:spChg>
        <pc:spChg chg="add mod">
          <ac:chgData name="Info Ergonauts" userId="7451d823-b08a-49a1-85c2-8cc65e9500fc" providerId="ADAL" clId="{BB644991-7634-434E-B733-457D40108C76}" dt="2024-02-16T11:47:55.402" v="344" actId="1076"/>
          <ac:spMkLst>
            <pc:docMk/>
            <pc:sldMk cId="4022175426" sldId="289"/>
            <ac:spMk id="4" creationId="{FAC799EE-EEBD-0107-A0D0-20C960E92891}"/>
          </ac:spMkLst>
        </pc:spChg>
        <pc:spChg chg="del mod">
          <ac:chgData name="Info Ergonauts" userId="7451d823-b08a-49a1-85c2-8cc65e9500fc" providerId="ADAL" clId="{BB644991-7634-434E-B733-457D40108C76}" dt="2024-02-16T12:11:11.314" v="518" actId="478"/>
          <ac:spMkLst>
            <pc:docMk/>
            <pc:sldMk cId="4022175426" sldId="289"/>
            <ac:spMk id="5" creationId="{00000000-0000-0000-0000-000000000000}"/>
          </ac:spMkLst>
        </pc:spChg>
        <pc:spChg chg="del">
          <ac:chgData name="Info Ergonauts" userId="7451d823-b08a-49a1-85c2-8cc65e9500fc" providerId="ADAL" clId="{BB644991-7634-434E-B733-457D40108C76}" dt="2024-02-16T11:40:09.709" v="316" actId="478"/>
          <ac:spMkLst>
            <pc:docMk/>
            <pc:sldMk cId="4022175426" sldId="289"/>
            <ac:spMk id="6" creationId="{00000000-0000-0000-0000-000000000000}"/>
          </ac:spMkLst>
        </pc:spChg>
        <pc:spChg chg="del">
          <ac:chgData name="Info Ergonauts" userId="7451d823-b08a-49a1-85c2-8cc65e9500fc" providerId="ADAL" clId="{BB644991-7634-434E-B733-457D40108C76}" dt="2024-02-16T11:40:06.450" v="315" actId="478"/>
          <ac:spMkLst>
            <pc:docMk/>
            <pc:sldMk cId="4022175426" sldId="289"/>
            <ac:spMk id="7" creationId="{00000000-0000-0000-0000-000000000000}"/>
          </ac:spMkLst>
        </pc:spChg>
        <pc:spChg chg="del">
          <ac:chgData name="Info Ergonauts" userId="7451d823-b08a-49a1-85c2-8cc65e9500fc" providerId="ADAL" clId="{BB644991-7634-434E-B733-457D40108C76}" dt="2024-02-16T11:39:59.702" v="313" actId="478"/>
          <ac:spMkLst>
            <pc:docMk/>
            <pc:sldMk cId="4022175426" sldId="289"/>
            <ac:spMk id="8" creationId="{00000000-0000-0000-0000-000000000000}"/>
          </ac:spMkLst>
        </pc:spChg>
        <pc:spChg chg="del">
          <ac:chgData name="Info Ergonauts" userId="7451d823-b08a-49a1-85c2-8cc65e9500fc" providerId="ADAL" clId="{BB644991-7634-434E-B733-457D40108C76}" dt="2024-02-16T11:40:03.303" v="314" actId="478"/>
          <ac:spMkLst>
            <pc:docMk/>
            <pc:sldMk cId="4022175426" sldId="289"/>
            <ac:spMk id="9" creationId="{00000000-0000-0000-0000-000000000000}"/>
          </ac:spMkLst>
        </pc:spChg>
        <pc:spChg chg="del">
          <ac:chgData name="Info Ergonauts" userId="7451d823-b08a-49a1-85c2-8cc65e9500fc" providerId="ADAL" clId="{BB644991-7634-434E-B733-457D40108C76}" dt="2024-02-16T11:46:17.169" v="319" actId="478"/>
          <ac:spMkLst>
            <pc:docMk/>
            <pc:sldMk cId="4022175426" sldId="289"/>
            <ac:spMk id="10" creationId="{00000000-0000-0000-0000-000000000000}"/>
          </ac:spMkLst>
        </pc:spChg>
        <pc:spChg chg="del">
          <ac:chgData name="Info Ergonauts" userId="7451d823-b08a-49a1-85c2-8cc65e9500fc" providerId="ADAL" clId="{BB644991-7634-434E-B733-457D40108C76}" dt="2024-02-16T11:39:57.654" v="312" actId="478"/>
          <ac:spMkLst>
            <pc:docMk/>
            <pc:sldMk cId="4022175426" sldId="289"/>
            <ac:spMk id="11" creationId="{00000000-0000-0000-0000-000000000000}"/>
          </ac:spMkLst>
        </pc:spChg>
        <pc:spChg chg="del">
          <ac:chgData name="Info Ergonauts" userId="7451d823-b08a-49a1-85c2-8cc65e9500fc" providerId="ADAL" clId="{BB644991-7634-434E-B733-457D40108C76}" dt="2024-02-16T11:39:57.654" v="312" actId="478"/>
          <ac:spMkLst>
            <pc:docMk/>
            <pc:sldMk cId="4022175426" sldId="289"/>
            <ac:spMk id="12" creationId="{00000000-0000-0000-0000-000000000000}"/>
          </ac:spMkLst>
        </pc:spChg>
        <pc:spChg chg="del">
          <ac:chgData name="Info Ergonauts" userId="7451d823-b08a-49a1-85c2-8cc65e9500fc" providerId="ADAL" clId="{BB644991-7634-434E-B733-457D40108C76}" dt="2024-02-16T11:39:57.654" v="312" actId="478"/>
          <ac:spMkLst>
            <pc:docMk/>
            <pc:sldMk cId="4022175426" sldId="289"/>
            <ac:spMk id="13" creationId="{00000000-0000-0000-0000-000000000000}"/>
          </ac:spMkLst>
        </pc:spChg>
        <pc:spChg chg="del">
          <ac:chgData name="Info Ergonauts" userId="7451d823-b08a-49a1-85c2-8cc65e9500fc" providerId="ADAL" clId="{BB644991-7634-434E-B733-457D40108C76}" dt="2024-02-16T11:39:57.654" v="312" actId="478"/>
          <ac:spMkLst>
            <pc:docMk/>
            <pc:sldMk cId="4022175426" sldId="289"/>
            <ac:spMk id="14" creationId="{00000000-0000-0000-0000-000000000000}"/>
          </ac:spMkLst>
        </pc:spChg>
        <pc:spChg chg="del">
          <ac:chgData name="Info Ergonauts" userId="7451d823-b08a-49a1-85c2-8cc65e9500fc" providerId="ADAL" clId="{BB644991-7634-434E-B733-457D40108C76}" dt="2024-02-16T11:39:57.654" v="312" actId="478"/>
          <ac:spMkLst>
            <pc:docMk/>
            <pc:sldMk cId="4022175426" sldId="289"/>
            <ac:spMk id="15" creationId="{00000000-0000-0000-0000-000000000000}"/>
          </ac:spMkLst>
        </pc:spChg>
        <pc:spChg chg="del">
          <ac:chgData name="Info Ergonauts" userId="7451d823-b08a-49a1-85c2-8cc65e9500fc" providerId="ADAL" clId="{BB644991-7634-434E-B733-457D40108C76}" dt="2024-02-16T11:46:17.169" v="319" actId="478"/>
          <ac:spMkLst>
            <pc:docMk/>
            <pc:sldMk cId="4022175426" sldId="289"/>
            <ac:spMk id="16" creationId="{00000000-0000-0000-0000-000000000000}"/>
          </ac:spMkLst>
        </pc:spChg>
        <pc:spChg chg="del">
          <ac:chgData name="Info Ergonauts" userId="7451d823-b08a-49a1-85c2-8cc65e9500fc" providerId="ADAL" clId="{BB644991-7634-434E-B733-457D40108C76}" dt="2024-02-16T11:40:11.514" v="317" actId="478"/>
          <ac:spMkLst>
            <pc:docMk/>
            <pc:sldMk cId="4022175426" sldId="289"/>
            <ac:spMk id="17" creationId="{00000000-0000-0000-0000-000000000000}"/>
          </ac:spMkLst>
        </pc:spChg>
        <pc:spChg chg="add mod">
          <ac:chgData name="Info Ergonauts" userId="7451d823-b08a-49a1-85c2-8cc65e9500fc" providerId="ADAL" clId="{BB644991-7634-434E-B733-457D40108C76}" dt="2024-02-16T11:52:25.541" v="403" actId="1076"/>
          <ac:spMkLst>
            <pc:docMk/>
            <pc:sldMk cId="4022175426" sldId="289"/>
            <ac:spMk id="19" creationId="{AD3DCA0C-F865-AC75-5D4D-FD25078E9436}"/>
          </ac:spMkLst>
        </pc:spChg>
        <pc:spChg chg="add mod">
          <ac:chgData name="Info Ergonauts" userId="7451d823-b08a-49a1-85c2-8cc65e9500fc" providerId="ADAL" clId="{BB644991-7634-434E-B733-457D40108C76}" dt="2024-02-16T11:48:22.228" v="356" actId="403"/>
          <ac:spMkLst>
            <pc:docMk/>
            <pc:sldMk cId="4022175426" sldId="289"/>
            <ac:spMk id="20" creationId="{7FA3491C-1149-92C8-9CA7-C9EE7D8D0B1C}"/>
          </ac:spMkLst>
        </pc:spChg>
        <pc:spChg chg="add mod">
          <ac:chgData name="Info Ergonauts" userId="7451d823-b08a-49a1-85c2-8cc65e9500fc" providerId="ADAL" clId="{BB644991-7634-434E-B733-457D40108C76}" dt="2024-02-16T11:48:32.437" v="360" actId="403"/>
          <ac:spMkLst>
            <pc:docMk/>
            <pc:sldMk cId="4022175426" sldId="289"/>
            <ac:spMk id="21" creationId="{14326FD7-964B-AF2D-519F-5AF1EB66FB21}"/>
          </ac:spMkLst>
        </pc:spChg>
        <pc:spChg chg="add mod">
          <ac:chgData name="Info Ergonauts" userId="7451d823-b08a-49a1-85c2-8cc65e9500fc" providerId="ADAL" clId="{BB644991-7634-434E-B733-457D40108C76}" dt="2024-02-16T11:48:46.911" v="366" actId="1076"/>
          <ac:spMkLst>
            <pc:docMk/>
            <pc:sldMk cId="4022175426" sldId="289"/>
            <ac:spMk id="22" creationId="{05F41A84-6BC6-402D-C7D5-3CF4705F4CE9}"/>
          </ac:spMkLst>
        </pc:spChg>
        <pc:spChg chg="add mod">
          <ac:chgData name="Info Ergonauts" userId="7451d823-b08a-49a1-85c2-8cc65e9500fc" providerId="ADAL" clId="{BB644991-7634-434E-B733-457D40108C76}" dt="2024-02-16T11:49:11.193" v="372" actId="14100"/>
          <ac:spMkLst>
            <pc:docMk/>
            <pc:sldMk cId="4022175426" sldId="289"/>
            <ac:spMk id="23" creationId="{D5745176-4744-8F0E-3144-9EBFA3B84A00}"/>
          </ac:spMkLst>
        </pc:spChg>
        <pc:spChg chg="add mod">
          <ac:chgData name="Info Ergonauts" userId="7451d823-b08a-49a1-85c2-8cc65e9500fc" providerId="ADAL" clId="{BB644991-7634-434E-B733-457D40108C76}" dt="2024-02-16T11:50:50.158" v="391" actId="14100"/>
          <ac:spMkLst>
            <pc:docMk/>
            <pc:sldMk cId="4022175426" sldId="289"/>
            <ac:spMk id="24" creationId="{DD6D4920-D859-0C14-F7C6-8DB35888ADA4}"/>
          </ac:spMkLst>
        </pc:spChg>
        <pc:spChg chg="add mod">
          <ac:chgData name="Info Ergonauts" userId="7451d823-b08a-49a1-85c2-8cc65e9500fc" providerId="ADAL" clId="{BB644991-7634-434E-B733-457D40108C76}" dt="2024-02-16T11:51:23.703" v="399" actId="403"/>
          <ac:spMkLst>
            <pc:docMk/>
            <pc:sldMk cId="4022175426" sldId="289"/>
            <ac:spMk id="25" creationId="{6C37BA4B-18BB-F9B8-FDB8-3C1D152384F9}"/>
          </ac:spMkLst>
        </pc:spChg>
        <pc:spChg chg="add mod">
          <ac:chgData name="Info Ergonauts" userId="7451d823-b08a-49a1-85c2-8cc65e9500fc" providerId="ADAL" clId="{BB644991-7634-434E-B733-457D40108C76}" dt="2024-02-16T11:51:30.036" v="402" actId="403"/>
          <ac:spMkLst>
            <pc:docMk/>
            <pc:sldMk cId="4022175426" sldId="289"/>
            <ac:spMk id="26" creationId="{F3E761EB-4C25-5EA8-ECD4-3C76314B6AD9}"/>
          </ac:spMkLst>
        </pc:spChg>
        <pc:spChg chg="add mod">
          <ac:chgData name="Info Ergonauts" userId="7451d823-b08a-49a1-85c2-8cc65e9500fc" providerId="ADAL" clId="{BB644991-7634-434E-B733-457D40108C76}" dt="2024-02-16T11:47:36.906" v="337" actId="122"/>
          <ac:spMkLst>
            <pc:docMk/>
            <pc:sldMk cId="4022175426" sldId="289"/>
            <ac:spMk id="27" creationId="{FC4578A0-66BF-BCDC-6E32-EE7E13C2ECAD}"/>
          </ac:spMkLst>
        </pc:spChg>
        <pc:spChg chg="add mod">
          <ac:chgData name="Info Ergonauts" userId="7451d823-b08a-49a1-85c2-8cc65e9500fc" providerId="ADAL" clId="{BB644991-7634-434E-B733-457D40108C76}" dt="2024-02-16T11:47:41.663" v="340" actId="403"/>
          <ac:spMkLst>
            <pc:docMk/>
            <pc:sldMk cId="4022175426" sldId="289"/>
            <ac:spMk id="28" creationId="{37288535-48C4-2B29-317F-76860EC25EF4}"/>
          </ac:spMkLst>
        </pc:spChg>
        <pc:spChg chg="add del mod ord">
          <ac:chgData name="Info Ergonauts" userId="7451d823-b08a-49a1-85c2-8cc65e9500fc" providerId="ADAL" clId="{BB644991-7634-434E-B733-457D40108C76}" dt="2024-02-16T12:11:06.518" v="516" actId="700"/>
          <ac:spMkLst>
            <pc:docMk/>
            <pc:sldMk cId="4022175426" sldId="289"/>
            <ac:spMk id="30" creationId="{F12264A5-823C-3D10-1306-2A3BFEE565C6}"/>
          </ac:spMkLst>
        </pc:spChg>
        <pc:spChg chg="add del mod ord">
          <ac:chgData name="Info Ergonauts" userId="7451d823-b08a-49a1-85c2-8cc65e9500fc" providerId="ADAL" clId="{BB644991-7634-434E-B733-457D40108C76}" dt="2024-02-16T12:11:06.518" v="516" actId="700"/>
          <ac:spMkLst>
            <pc:docMk/>
            <pc:sldMk cId="4022175426" sldId="289"/>
            <ac:spMk id="31" creationId="{5C1A0D99-54DD-164F-3328-D46EE288FE23}"/>
          </ac:spMkLst>
        </pc:spChg>
        <pc:spChg chg="add del mod ord">
          <ac:chgData name="Info Ergonauts" userId="7451d823-b08a-49a1-85c2-8cc65e9500fc" providerId="ADAL" clId="{BB644991-7634-434E-B733-457D40108C76}" dt="2024-02-16T12:11:06.518" v="516" actId="700"/>
          <ac:spMkLst>
            <pc:docMk/>
            <pc:sldMk cId="4022175426" sldId="289"/>
            <ac:spMk id="32" creationId="{899F7243-1E7B-0956-57F1-2CD82E87D012}"/>
          </ac:spMkLst>
        </pc:spChg>
        <pc:spChg chg="add del mod ord">
          <ac:chgData name="Info Ergonauts" userId="7451d823-b08a-49a1-85c2-8cc65e9500fc" providerId="ADAL" clId="{BB644991-7634-434E-B733-457D40108C76}" dt="2024-02-16T12:11:06.518" v="516" actId="700"/>
          <ac:spMkLst>
            <pc:docMk/>
            <pc:sldMk cId="4022175426" sldId="289"/>
            <ac:spMk id="33" creationId="{6BD00D33-0159-7CD2-D911-858E715A7BFA}"/>
          </ac:spMkLst>
        </pc:spChg>
        <pc:spChg chg="add del mod ord">
          <ac:chgData name="Info Ergonauts" userId="7451d823-b08a-49a1-85c2-8cc65e9500fc" providerId="ADAL" clId="{BB644991-7634-434E-B733-457D40108C76}" dt="2024-02-16T12:11:06.518" v="516" actId="700"/>
          <ac:spMkLst>
            <pc:docMk/>
            <pc:sldMk cId="4022175426" sldId="289"/>
            <ac:spMk id="34" creationId="{B90F3B01-6964-C64D-C44B-4D611E4E6DEF}"/>
          </ac:spMkLst>
        </pc:spChg>
        <pc:spChg chg="add mod ord">
          <ac:chgData name="Info Ergonauts" userId="7451d823-b08a-49a1-85c2-8cc65e9500fc" providerId="ADAL" clId="{BB644991-7634-434E-B733-457D40108C76}" dt="2024-02-16T20:54:59.194" v="1716" actId="13926"/>
          <ac:spMkLst>
            <pc:docMk/>
            <pc:sldMk cId="4022175426" sldId="289"/>
            <ac:spMk id="35" creationId="{1211F1C4-700C-A2C6-45B7-35636F3E32F7}"/>
          </ac:spMkLst>
        </pc:spChg>
        <pc:picChg chg="add mod">
          <ac:chgData name="Info Ergonauts" userId="7451d823-b08a-49a1-85c2-8cc65e9500fc" providerId="ADAL" clId="{BB644991-7634-434E-B733-457D40108C76}" dt="2024-02-16T11:51:04.110" v="392" actId="1076"/>
          <ac:picMkLst>
            <pc:docMk/>
            <pc:sldMk cId="4022175426" sldId="289"/>
            <ac:picMk id="2" creationId="{ABDBE181-9BE8-962C-AE8D-33E7F0688560}"/>
          </ac:picMkLst>
        </pc:picChg>
        <pc:picChg chg="del">
          <ac:chgData name="Info Ergonauts" userId="7451d823-b08a-49a1-85c2-8cc65e9500fc" providerId="ADAL" clId="{BB644991-7634-434E-B733-457D40108C76}" dt="2024-02-16T12:11:13.397" v="519" actId="478"/>
          <ac:picMkLst>
            <pc:docMk/>
            <pc:sldMk cId="4022175426" sldId="289"/>
            <ac:picMk id="18" creationId="{00000000-0000-0000-0000-000000000000}"/>
          </ac:picMkLst>
        </pc:picChg>
        <pc:picChg chg="add mod">
          <ac:chgData name="Info Ergonauts" userId="7451d823-b08a-49a1-85c2-8cc65e9500fc" providerId="ADAL" clId="{BB644991-7634-434E-B733-457D40108C76}" dt="2024-02-16T12:07:23.148" v="487" actId="1038"/>
          <ac:picMkLst>
            <pc:docMk/>
            <pc:sldMk cId="4022175426" sldId="289"/>
            <ac:picMk id="29" creationId="{91AC00C2-2C22-6EDF-D270-937109F8D5D6}"/>
          </ac:picMkLst>
        </pc:picChg>
        <pc:picChg chg="del mod">
          <ac:chgData name="Info Ergonauts" userId="7451d823-b08a-49a1-85c2-8cc65e9500fc" providerId="ADAL" clId="{BB644991-7634-434E-B733-457D40108C76}" dt="2024-02-16T11:46:11.555" v="318" actId="478"/>
          <ac:picMkLst>
            <pc:docMk/>
            <pc:sldMk cId="4022175426" sldId="289"/>
            <ac:picMk id="6146" creationId="{00000000-0000-0000-0000-000000000000}"/>
          </ac:picMkLst>
        </pc:picChg>
        <pc:picChg chg="del">
          <ac:chgData name="Info Ergonauts" userId="7451d823-b08a-49a1-85c2-8cc65e9500fc" providerId="ADAL" clId="{BB644991-7634-434E-B733-457D40108C76}" dt="2024-02-16T11:39:48.360" v="310" actId="478"/>
          <ac:picMkLst>
            <pc:docMk/>
            <pc:sldMk cId="4022175426" sldId="289"/>
            <ac:picMk id="6148" creationId="{00000000-0000-0000-0000-000000000000}"/>
          </ac:picMkLst>
        </pc:picChg>
      </pc:sldChg>
      <pc:sldChg chg="addSp modSp add del">
        <pc:chgData name="Info Ergonauts" userId="7451d823-b08a-49a1-85c2-8cc65e9500fc" providerId="ADAL" clId="{BB644991-7634-434E-B733-457D40108C76}" dt="2024-02-16T13:39:44.254" v="1265" actId="47"/>
        <pc:sldMkLst>
          <pc:docMk/>
          <pc:sldMk cId="4143012400" sldId="290"/>
        </pc:sldMkLst>
        <pc:picChg chg="add mod">
          <ac:chgData name="Info Ergonauts" userId="7451d823-b08a-49a1-85c2-8cc65e9500fc" providerId="ADAL" clId="{BB644991-7634-434E-B733-457D40108C76}" dt="2024-02-16T12:09:30.235" v="493"/>
          <ac:picMkLst>
            <pc:docMk/>
            <pc:sldMk cId="4143012400" sldId="290"/>
            <ac:picMk id="5" creationId="{7CFB78D1-D9D5-7F07-9761-2C42EBBAA4FD}"/>
          </ac:picMkLst>
        </pc:picChg>
      </pc:sldChg>
      <pc:sldChg chg="addSp delSp modSp add del mod">
        <pc:chgData name="Info Ergonauts" userId="7451d823-b08a-49a1-85c2-8cc65e9500fc" providerId="ADAL" clId="{BB644991-7634-434E-B733-457D40108C76}" dt="2024-02-16T19:33:21.369" v="1695" actId="47"/>
        <pc:sldMkLst>
          <pc:docMk/>
          <pc:sldMk cId="204814699" sldId="291"/>
        </pc:sldMkLst>
        <pc:spChg chg="del">
          <ac:chgData name="Info Ergonauts" userId="7451d823-b08a-49a1-85c2-8cc65e9500fc" providerId="ADAL" clId="{BB644991-7634-434E-B733-457D40108C76}" dt="2024-02-16T19:33:19.744" v="1694" actId="21"/>
          <ac:spMkLst>
            <pc:docMk/>
            <pc:sldMk cId="204814699" sldId="291"/>
            <ac:spMk id="4" creationId="{24874013-6033-4B96-A46D-AF43A2D99015}"/>
          </ac:spMkLst>
        </pc:spChg>
        <pc:picChg chg="add mod">
          <ac:chgData name="Info Ergonauts" userId="7451d823-b08a-49a1-85c2-8cc65e9500fc" providerId="ADAL" clId="{BB644991-7634-434E-B733-457D40108C76}" dt="2024-02-16T12:09:32.768" v="494"/>
          <ac:picMkLst>
            <pc:docMk/>
            <pc:sldMk cId="204814699" sldId="291"/>
            <ac:picMk id="6" creationId="{47130BD4-3F66-FDE1-5B76-149F81F6ACF8}"/>
          </ac:picMkLst>
        </pc:picChg>
      </pc:sldChg>
      <pc:sldChg chg="addSp delSp modSp add mod">
        <pc:chgData name="Info Ergonauts" userId="7451d823-b08a-49a1-85c2-8cc65e9500fc" providerId="ADAL" clId="{BB644991-7634-434E-B733-457D40108C76}" dt="2024-02-17T15:43:29.393" v="1776" actId="20577"/>
        <pc:sldMkLst>
          <pc:docMk/>
          <pc:sldMk cId="367973930" sldId="292"/>
        </pc:sldMkLst>
        <pc:spChg chg="mod">
          <ac:chgData name="Info Ergonauts" userId="7451d823-b08a-49a1-85c2-8cc65e9500fc" providerId="ADAL" clId="{BB644991-7634-434E-B733-457D40108C76}" dt="2024-02-16T11:31:15.793" v="173" actId="1076"/>
          <ac:spMkLst>
            <pc:docMk/>
            <pc:sldMk cId="367973930" sldId="292"/>
            <ac:spMk id="2" creationId="{1FA340E4-02A0-E06B-BC0D-158696E0221E}"/>
          </ac:spMkLst>
        </pc:spChg>
        <pc:spChg chg="del">
          <ac:chgData name="Info Ergonauts" userId="7451d823-b08a-49a1-85c2-8cc65e9500fc" providerId="ADAL" clId="{BB644991-7634-434E-B733-457D40108C76}" dt="2024-02-16T11:32:52.452" v="203" actId="478"/>
          <ac:spMkLst>
            <pc:docMk/>
            <pc:sldMk cId="367973930" sldId="292"/>
            <ac:spMk id="4" creationId="{D934AD93-1B1E-9F27-D3C8-342C54E8BF99}"/>
          </ac:spMkLst>
        </pc:spChg>
        <pc:spChg chg="add mod">
          <ac:chgData name="Info Ergonauts" userId="7451d823-b08a-49a1-85c2-8cc65e9500fc" providerId="ADAL" clId="{BB644991-7634-434E-B733-457D40108C76}" dt="2024-02-17T15:43:29.393" v="1776" actId="20577"/>
          <ac:spMkLst>
            <pc:docMk/>
            <pc:sldMk cId="367973930" sldId="292"/>
            <ac:spMk id="9" creationId="{00000000-0000-0000-0000-000000000000}"/>
          </ac:spMkLst>
        </pc:spChg>
        <pc:graphicFrameChg chg="del mod">
          <ac:chgData name="Info Ergonauts" userId="7451d823-b08a-49a1-85c2-8cc65e9500fc" providerId="ADAL" clId="{BB644991-7634-434E-B733-457D40108C76}" dt="2024-02-16T11:31:19.308" v="175" actId="478"/>
          <ac:graphicFrameMkLst>
            <pc:docMk/>
            <pc:sldMk cId="367973930" sldId="292"/>
            <ac:graphicFrameMk id="3" creationId="{7DECBDA1-C6FB-7732-7038-8A4FEBBCF9B1}"/>
          </ac:graphicFrameMkLst>
        </pc:graphicFrameChg>
        <pc:graphicFrameChg chg="add mod">
          <ac:chgData name="Info Ergonauts" userId="7451d823-b08a-49a1-85c2-8cc65e9500fc" providerId="ADAL" clId="{BB644991-7634-434E-B733-457D40108C76}" dt="2024-02-16T18:14:46.440" v="1577"/>
          <ac:graphicFrameMkLst>
            <pc:docMk/>
            <pc:sldMk cId="367973930" sldId="292"/>
            <ac:graphicFrameMk id="5" creationId="{04BE64CC-1E2A-80E5-84C1-D2DB58AA7EA5}"/>
          </ac:graphicFrameMkLst>
        </pc:graphicFrameChg>
        <pc:picChg chg="add mod">
          <ac:chgData name="Info Ergonauts" userId="7451d823-b08a-49a1-85c2-8cc65e9500fc" providerId="ADAL" clId="{BB644991-7634-434E-B733-457D40108C76}" dt="2024-02-16T11:56:12.770" v="463"/>
          <ac:picMkLst>
            <pc:docMk/>
            <pc:sldMk cId="367973930" sldId="292"/>
            <ac:picMk id="6" creationId="{B743F1B4-2DC3-3F5B-BA2A-ED6752AC583B}"/>
          </ac:picMkLst>
        </pc:picChg>
      </pc:sldChg>
      <pc:sldChg chg="addSp delSp modSp add mod">
        <pc:chgData name="Info Ergonauts" userId="7451d823-b08a-49a1-85c2-8cc65e9500fc" providerId="ADAL" clId="{BB644991-7634-434E-B733-457D40108C76}" dt="2024-02-17T15:42:41.414" v="1748" actId="14100"/>
        <pc:sldMkLst>
          <pc:docMk/>
          <pc:sldMk cId="4259185091" sldId="293"/>
        </pc:sldMkLst>
        <pc:spChg chg="mod">
          <ac:chgData name="Info Ergonauts" userId="7451d823-b08a-49a1-85c2-8cc65e9500fc" providerId="ADAL" clId="{BB644991-7634-434E-B733-457D40108C76}" dt="2024-02-16T13:17:52.167" v="1219" actId="6549"/>
          <ac:spMkLst>
            <pc:docMk/>
            <pc:sldMk cId="4259185091" sldId="293"/>
            <ac:spMk id="2" creationId="{8C1E90B4-6674-7ADC-8656-38A64AB2B690}"/>
          </ac:spMkLst>
        </pc:spChg>
        <pc:spChg chg="add mod">
          <ac:chgData name="Info Ergonauts" userId="7451d823-b08a-49a1-85c2-8cc65e9500fc" providerId="ADAL" clId="{BB644991-7634-434E-B733-457D40108C76}" dt="2024-02-17T15:42:41.414" v="1748" actId="14100"/>
          <ac:spMkLst>
            <pc:docMk/>
            <pc:sldMk cId="4259185091" sldId="293"/>
            <ac:spMk id="3" creationId="{9B09D92E-FF79-EEA4-23EF-7C1993E0503C}"/>
          </ac:spMkLst>
        </pc:spChg>
        <pc:spChg chg="del">
          <ac:chgData name="Info Ergonauts" userId="7451d823-b08a-49a1-85c2-8cc65e9500fc" providerId="ADAL" clId="{BB644991-7634-434E-B733-457D40108C76}" dt="2024-02-16T11:37:02.016" v="269" actId="478"/>
          <ac:spMkLst>
            <pc:docMk/>
            <pc:sldMk cId="4259185091" sldId="293"/>
            <ac:spMk id="9" creationId="{0EB5FFB2-2B7F-4B13-8BFD-7C7A37AD334D}"/>
          </ac:spMkLst>
        </pc:spChg>
        <pc:graphicFrameChg chg="mod">
          <ac:chgData name="Info Ergonauts" userId="7451d823-b08a-49a1-85c2-8cc65e9500fc" providerId="ADAL" clId="{BB644991-7634-434E-B733-457D40108C76}" dt="2024-02-16T18:14:46.440" v="1577"/>
          <ac:graphicFrameMkLst>
            <pc:docMk/>
            <pc:sldMk cId="4259185091" sldId="293"/>
            <ac:graphicFrameMk id="5" creationId="{2DEE3C5C-B49A-0278-889A-89C05498717A}"/>
          </ac:graphicFrameMkLst>
        </pc:graphicFrameChg>
        <pc:picChg chg="add mod">
          <ac:chgData name="Info Ergonauts" userId="7451d823-b08a-49a1-85c2-8cc65e9500fc" providerId="ADAL" clId="{BB644991-7634-434E-B733-457D40108C76}" dt="2024-02-16T11:56:11.138" v="462" actId="1035"/>
          <ac:picMkLst>
            <pc:docMk/>
            <pc:sldMk cId="4259185091" sldId="293"/>
            <ac:picMk id="4" creationId="{06155763-DAE3-88EA-015C-0ABBB0CD6EEF}"/>
          </ac:picMkLst>
        </pc:picChg>
      </pc:sldChg>
      <pc:sldChg chg="addSp modSp new del">
        <pc:chgData name="Info Ergonauts" userId="7451d823-b08a-49a1-85c2-8cc65e9500fc" providerId="ADAL" clId="{BB644991-7634-434E-B733-457D40108C76}" dt="2024-02-16T14:05:27.084" v="1372" actId="47"/>
        <pc:sldMkLst>
          <pc:docMk/>
          <pc:sldMk cId="2150471725" sldId="294"/>
        </pc:sldMkLst>
        <pc:picChg chg="add mod">
          <ac:chgData name="Info Ergonauts" userId="7451d823-b08a-49a1-85c2-8cc65e9500fc" providerId="ADAL" clId="{BB644991-7634-434E-B733-457D40108C76}" dt="2024-02-16T12:12:29.012" v="533"/>
          <ac:picMkLst>
            <pc:docMk/>
            <pc:sldMk cId="2150471725" sldId="294"/>
            <ac:picMk id="2" creationId="{E3D737E8-AA2C-3B10-1895-0C7F3E1CEF55}"/>
          </ac:picMkLst>
        </pc:picChg>
      </pc:sldChg>
      <pc:sldChg chg="addSp delSp modSp new mod ord setBg">
        <pc:chgData name="Info Ergonauts" userId="7451d823-b08a-49a1-85c2-8cc65e9500fc" providerId="ADAL" clId="{BB644991-7634-434E-B733-457D40108C76}" dt="2024-02-17T16:46:12.261" v="2304"/>
        <pc:sldMkLst>
          <pc:docMk/>
          <pc:sldMk cId="101587614" sldId="295"/>
        </pc:sldMkLst>
        <pc:spChg chg="mod">
          <ac:chgData name="Info Ergonauts" userId="7451d823-b08a-49a1-85c2-8cc65e9500fc" providerId="ADAL" clId="{BB644991-7634-434E-B733-457D40108C76}" dt="2024-02-16T13:00:14.389" v="993" actId="26606"/>
          <ac:spMkLst>
            <pc:docMk/>
            <pc:sldMk cId="101587614" sldId="295"/>
            <ac:spMk id="2" creationId="{A4216B9D-EA72-429F-8098-DC813A65B390}"/>
          </ac:spMkLst>
        </pc:spChg>
        <pc:spChg chg="del">
          <ac:chgData name="Info Ergonauts" userId="7451d823-b08a-49a1-85c2-8cc65e9500fc" providerId="ADAL" clId="{BB644991-7634-434E-B733-457D40108C76}" dt="2024-02-16T12:51:44.566" v="808"/>
          <ac:spMkLst>
            <pc:docMk/>
            <pc:sldMk cId="101587614" sldId="295"/>
            <ac:spMk id="3" creationId="{98B939A8-3D0F-9282-1FD3-CF8E7265869B}"/>
          </ac:spMkLst>
        </pc:spChg>
        <pc:spChg chg="add del mod">
          <ac:chgData name="Info Ergonauts" userId="7451d823-b08a-49a1-85c2-8cc65e9500fc" providerId="ADAL" clId="{BB644991-7634-434E-B733-457D40108C76}" dt="2024-02-16T13:00:14.389" v="993" actId="26606"/>
          <ac:spMkLst>
            <pc:docMk/>
            <pc:sldMk cId="101587614" sldId="295"/>
            <ac:spMk id="4" creationId="{C401C117-0956-83C7-8655-47DBEAB5DF2F}"/>
          </ac:spMkLst>
        </pc:spChg>
        <pc:spChg chg="add del">
          <ac:chgData name="Info Ergonauts" userId="7451d823-b08a-49a1-85c2-8cc65e9500fc" providerId="ADAL" clId="{BB644991-7634-434E-B733-457D40108C76}" dt="2024-02-16T13:00:06.227" v="990" actId="26606"/>
          <ac:spMkLst>
            <pc:docMk/>
            <pc:sldMk cId="101587614" sldId="295"/>
            <ac:spMk id="10" creationId="{ECD25CC7-FC66-488C-8D61-0FE7ECF1615F}"/>
          </ac:spMkLst>
        </pc:spChg>
        <pc:spChg chg="add del">
          <ac:chgData name="Info Ergonauts" userId="7451d823-b08a-49a1-85c2-8cc65e9500fc" providerId="ADAL" clId="{BB644991-7634-434E-B733-457D40108C76}" dt="2024-02-16T13:00:14.359" v="992" actId="26606"/>
          <ac:spMkLst>
            <pc:docMk/>
            <pc:sldMk cId="101587614" sldId="295"/>
            <ac:spMk id="13" creationId="{3BCB5F6A-9EB0-40B0-9D13-3023E9A20508}"/>
          </ac:spMkLst>
        </pc:spChg>
        <pc:spChg chg="add">
          <ac:chgData name="Info Ergonauts" userId="7451d823-b08a-49a1-85c2-8cc65e9500fc" providerId="ADAL" clId="{BB644991-7634-434E-B733-457D40108C76}" dt="2024-02-16T13:00:14.389" v="993" actId="26606"/>
          <ac:spMkLst>
            <pc:docMk/>
            <pc:sldMk cId="101587614" sldId="295"/>
            <ac:spMk id="14" creationId="{3EB57A4D-E0D0-46DA-B339-F24CA46FA70B}"/>
          </ac:spMkLst>
        </pc:spChg>
        <pc:spChg chg="add">
          <ac:chgData name="Info Ergonauts" userId="7451d823-b08a-49a1-85c2-8cc65e9500fc" providerId="ADAL" clId="{BB644991-7634-434E-B733-457D40108C76}" dt="2024-02-16T13:00:14.389" v="993" actId="26606"/>
          <ac:spMkLst>
            <pc:docMk/>
            <pc:sldMk cId="101587614" sldId="295"/>
            <ac:spMk id="15" creationId="{45B71F80-1F92-4074-84D9-16A062B215B3}"/>
          </ac:spMkLst>
        </pc:spChg>
        <pc:spChg chg="add">
          <ac:chgData name="Info Ergonauts" userId="7451d823-b08a-49a1-85c2-8cc65e9500fc" providerId="ADAL" clId="{BB644991-7634-434E-B733-457D40108C76}" dt="2024-02-16T13:00:14.389" v="993" actId="26606"/>
          <ac:spMkLst>
            <pc:docMk/>
            <pc:sldMk cId="101587614" sldId="295"/>
            <ac:spMk id="16" creationId="{7209C9DA-6E0D-46D9-8275-C52222D8CCAC}"/>
          </ac:spMkLst>
        </pc:spChg>
        <pc:graphicFrameChg chg="add mod modGraphic">
          <ac:chgData name="Info Ergonauts" userId="7451d823-b08a-49a1-85c2-8cc65e9500fc" providerId="ADAL" clId="{BB644991-7634-434E-B733-457D40108C76}" dt="2024-02-16T13:00:46.827" v="1001"/>
          <ac:graphicFrameMkLst>
            <pc:docMk/>
            <pc:sldMk cId="101587614" sldId="295"/>
            <ac:graphicFrameMk id="17" creationId="{96A57B2D-22D7-5026-347F-CC104838033C}"/>
          </ac:graphicFrameMkLst>
        </pc:graphicFrameChg>
        <pc:picChg chg="add del mod">
          <ac:chgData name="Info Ergonauts" userId="7451d823-b08a-49a1-85c2-8cc65e9500fc" providerId="ADAL" clId="{BB644991-7634-434E-B733-457D40108C76}" dt="2024-02-16T12:59:50.458" v="988" actId="21"/>
          <ac:picMkLst>
            <pc:docMk/>
            <pc:sldMk cId="101587614" sldId="295"/>
            <ac:picMk id="5" creationId="{21E162D0-9BFA-9B3B-3EAD-13B980716713}"/>
          </ac:picMkLst>
        </pc:picChg>
        <pc:picChg chg="add del">
          <ac:chgData name="Info Ergonauts" userId="7451d823-b08a-49a1-85c2-8cc65e9500fc" providerId="ADAL" clId="{BB644991-7634-434E-B733-457D40108C76}" dt="2024-02-16T13:00:06.227" v="990" actId="26606"/>
          <ac:picMkLst>
            <pc:docMk/>
            <pc:sldMk cId="101587614" sldId="295"/>
            <ac:picMk id="6" creationId="{785F26D7-5E85-6795-7535-95A8C78F87BF}"/>
          </ac:picMkLst>
        </pc:picChg>
        <pc:picChg chg="add mod">
          <ac:chgData name="Info Ergonauts" userId="7451d823-b08a-49a1-85c2-8cc65e9500fc" providerId="ADAL" clId="{BB644991-7634-434E-B733-457D40108C76}" dt="2024-02-16T13:00:18.039" v="994"/>
          <ac:picMkLst>
            <pc:docMk/>
            <pc:sldMk cId="101587614" sldId="295"/>
            <ac:picMk id="7" creationId="{21E162D0-9BFA-9B3B-3EAD-13B980716713}"/>
          </ac:picMkLst>
        </pc:picChg>
        <pc:picChg chg="add del">
          <ac:chgData name="Info Ergonauts" userId="7451d823-b08a-49a1-85c2-8cc65e9500fc" providerId="ADAL" clId="{BB644991-7634-434E-B733-457D40108C76}" dt="2024-02-16T13:00:14.359" v="992" actId="26606"/>
          <ac:picMkLst>
            <pc:docMk/>
            <pc:sldMk cId="101587614" sldId="295"/>
            <ac:picMk id="12" creationId="{90384FDB-7CD5-3EB3-ACDE-89F3A1F1F660}"/>
          </ac:picMkLst>
        </pc:picChg>
      </pc:sldChg>
      <pc:sldChg chg="add del">
        <pc:chgData name="Info Ergonauts" userId="7451d823-b08a-49a1-85c2-8cc65e9500fc" providerId="ADAL" clId="{BB644991-7634-434E-B733-457D40108C76}" dt="2024-02-16T14:05:27.084" v="1372" actId="47"/>
        <pc:sldMkLst>
          <pc:docMk/>
          <pc:sldMk cId="662589805" sldId="296"/>
        </pc:sldMkLst>
      </pc:sldChg>
      <pc:sldChg chg="add del">
        <pc:chgData name="Info Ergonauts" userId="7451d823-b08a-49a1-85c2-8cc65e9500fc" providerId="ADAL" clId="{BB644991-7634-434E-B733-457D40108C76}" dt="2024-02-16T14:05:27.084" v="1372" actId="47"/>
        <pc:sldMkLst>
          <pc:docMk/>
          <pc:sldMk cId="67692654" sldId="297"/>
        </pc:sldMkLst>
      </pc:sldChg>
      <pc:sldChg chg="addSp delSp modSp new mod ord setBg modClrScheme chgLayout">
        <pc:chgData name="Info Ergonauts" userId="7451d823-b08a-49a1-85c2-8cc65e9500fc" providerId="ADAL" clId="{BB644991-7634-434E-B733-457D40108C76}" dt="2024-02-17T16:46:09.124" v="2302"/>
        <pc:sldMkLst>
          <pc:docMk/>
          <pc:sldMk cId="871430513" sldId="298"/>
        </pc:sldMkLst>
        <pc:spChg chg="add del mod ord">
          <ac:chgData name="Info Ergonauts" userId="7451d823-b08a-49a1-85c2-8cc65e9500fc" providerId="ADAL" clId="{BB644991-7634-434E-B733-457D40108C76}" dt="2024-02-16T13:07:51.391" v="1081" actId="21"/>
          <ac:spMkLst>
            <pc:docMk/>
            <pc:sldMk cId="871430513" sldId="298"/>
            <ac:spMk id="10" creationId="{070DADF4-DD2D-D6B6-3455-88CFEC1494B8}"/>
          </ac:spMkLst>
        </pc:spChg>
        <pc:spChg chg="add del mod">
          <ac:chgData name="Info Ergonauts" userId="7451d823-b08a-49a1-85c2-8cc65e9500fc" providerId="ADAL" clId="{BB644991-7634-434E-B733-457D40108C76}" dt="2024-02-16T13:07:54.147" v="1082" actId="478"/>
          <ac:spMkLst>
            <pc:docMk/>
            <pc:sldMk cId="871430513" sldId="298"/>
            <ac:spMk id="12" creationId="{11512C15-3938-330F-4D54-0B27F17F92A8}"/>
          </ac:spMkLst>
        </pc:spChg>
        <pc:spChg chg="add mod">
          <ac:chgData name="Info Ergonauts" userId="7451d823-b08a-49a1-85c2-8cc65e9500fc" providerId="ADAL" clId="{BB644991-7634-434E-B733-457D40108C76}" dt="2024-02-16T13:09:00.029" v="1102" actId="20577"/>
          <ac:spMkLst>
            <pc:docMk/>
            <pc:sldMk cId="871430513" sldId="298"/>
            <ac:spMk id="13" creationId="{070DADF4-DD2D-D6B6-3455-88CFEC1494B8}"/>
          </ac:spMkLst>
        </pc:spChg>
        <pc:spChg chg="add">
          <ac:chgData name="Info Ergonauts" userId="7451d823-b08a-49a1-85c2-8cc65e9500fc" providerId="ADAL" clId="{BB644991-7634-434E-B733-457D40108C76}" dt="2024-02-16T13:08:10.812" v="1085" actId="26606"/>
          <ac:spMkLst>
            <pc:docMk/>
            <pc:sldMk cId="871430513" sldId="298"/>
            <ac:spMk id="14" creationId="{25414FA1-2D4C-41DB-83DE-4F3E38C10A63}"/>
          </ac:spMkLst>
        </pc:spChg>
        <pc:picChg chg="add mod ord">
          <ac:chgData name="Info Ergonauts" userId="7451d823-b08a-49a1-85c2-8cc65e9500fc" providerId="ADAL" clId="{BB644991-7634-434E-B733-457D40108C76}" dt="2024-02-16T13:08:10.812" v="1085" actId="26606"/>
          <ac:picMkLst>
            <pc:docMk/>
            <pc:sldMk cId="871430513" sldId="298"/>
            <ac:picMk id="3" creationId="{9641C808-48E8-1100-7660-345975A9EEC6}"/>
          </ac:picMkLst>
        </pc:picChg>
        <pc:picChg chg="add mod ord">
          <ac:chgData name="Info Ergonauts" userId="7451d823-b08a-49a1-85c2-8cc65e9500fc" providerId="ADAL" clId="{BB644991-7634-434E-B733-457D40108C76}" dt="2024-02-16T13:08:48.302" v="1100" actId="1036"/>
          <ac:picMkLst>
            <pc:docMk/>
            <pc:sldMk cId="871430513" sldId="298"/>
            <ac:picMk id="5" creationId="{CDBD1C8C-DC17-D8D8-4FB8-8D19CFC7A0A0}"/>
          </ac:picMkLst>
        </pc:picChg>
        <pc:picChg chg="add mod ord">
          <ac:chgData name="Info Ergonauts" userId="7451d823-b08a-49a1-85c2-8cc65e9500fc" providerId="ADAL" clId="{BB644991-7634-434E-B733-457D40108C76}" dt="2024-02-16T13:08:10.812" v="1085" actId="26606"/>
          <ac:picMkLst>
            <pc:docMk/>
            <pc:sldMk cId="871430513" sldId="298"/>
            <ac:picMk id="7" creationId="{C871BCD8-19C7-C985-2071-0FC85B66ED38}"/>
          </ac:picMkLst>
        </pc:picChg>
        <pc:picChg chg="add mod">
          <ac:chgData name="Info Ergonauts" userId="7451d823-b08a-49a1-85c2-8cc65e9500fc" providerId="ADAL" clId="{BB644991-7634-434E-B733-457D40108C76}" dt="2024-02-16T13:08:10.812" v="1085" actId="26606"/>
          <ac:picMkLst>
            <pc:docMk/>
            <pc:sldMk cId="871430513" sldId="298"/>
            <ac:picMk id="9" creationId="{EC87692F-7D92-608E-51A2-284173ED1BA5}"/>
          </ac:picMkLst>
        </pc:picChg>
      </pc:sldChg>
      <pc:sldChg chg="addSp delSp modSp add mod ord">
        <pc:chgData name="Info Ergonauts" userId="7451d823-b08a-49a1-85c2-8cc65e9500fc" providerId="ADAL" clId="{BB644991-7634-434E-B733-457D40108C76}" dt="2024-02-17T16:46:25.504" v="2308"/>
        <pc:sldMkLst>
          <pc:docMk/>
          <pc:sldMk cId="4086876498" sldId="299"/>
        </pc:sldMkLst>
        <pc:spChg chg="mod">
          <ac:chgData name="Info Ergonauts" userId="7451d823-b08a-49a1-85c2-8cc65e9500fc" providerId="ADAL" clId="{BB644991-7634-434E-B733-457D40108C76}" dt="2024-02-16T14:03:50.250" v="1343" actId="1076"/>
          <ac:spMkLst>
            <pc:docMk/>
            <pc:sldMk cId="4086876498" sldId="299"/>
            <ac:spMk id="2" creationId="{56D0FF03-F972-17D9-1565-4201C6DFF76B}"/>
          </ac:spMkLst>
        </pc:spChg>
        <pc:spChg chg="del mod">
          <ac:chgData name="Info Ergonauts" userId="7451d823-b08a-49a1-85c2-8cc65e9500fc" providerId="ADAL" clId="{BB644991-7634-434E-B733-457D40108C76}" dt="2024-02-16T19:33:24.364" v="1696" actId="478"/>
          <ac:spMkLst>
            <pc:docMk/>
            <pc:sldMk cId="4086876498" sldId="299"/>
            <ac:spMk id="4" creationId="{CDA86F84-E7F9-0B47-BCC3-258FA6F02C31}"/>
          </ac:spMkLst>
        </pc:spChg>
        <pc:spChg chg="add mod">
          <ac:chgData name="Info Ergonauts" userId="7451d823-b08a-49a1-85c2-8cc65e9500fc" providerId="ADAL" clId="{BB644991-7634-434E-B733-457D40108C76}" dt="2024-02-16T19:33:28.057" v="1698" actId="1076"/>
          <ac:spMkLst>
            <pc:docMk/>
            <pc:sldMk cId="4086876498" sldId="299"/>
            <ac:spMk id="7" creationId="{24874013-6033-4B96-A46D-AF43A2D99015}"/>
          </ac:spMkLst>
        </pc:spChg>
        <pc:graphicFrameChg chg="mod modGraphic">
          <ac:chgData name="Info Ergonauts" userId="7451d823-b08a-49a1-85c2-8cc65e9500fc" providerId="ADAL" clId="{BB644991-7634-434E-B733-457D40108C76}" dt="2024-02-16T20:33:32.893" v="1712" actId="20577"/>
          <ac:graphicFrameMkLst>
            <pc:docMk/>
            <pc:sldMk cId="4086876498" sldId="299"/>
            <ac:graphicFrameMk id="3" creationId="{ACB4F1EA-7742-C002-21EE-1CEA254B941C}"/>
          </ac:graphicFrameMkLst>
        </pc:graphicFrameChg>
        <pc:graphicFrameChg chg="add del mod">
          <ac:chgData name="Info Ergonauts" userId="7451d823-b08a-49a1-85c2-8cc65e9500fc" providerId="ADAL" clId="{BB644991-7634-434E-B733-457D40108C76}" dt="2024-02-16T13:53:20.682" v="1298" actId="478"/>
          <ac:graphicFrameMkLst>
            <pc:docMk/>
            <pc:sldMk cId="4086876498" sldId="299"/>
            <ac:graphicFrameMk id="6" creationId="{38483128-6162-A37C-432D-32743AF81F64}"/>
          </ac:graphicFrameMkLst>
        </pc:graphicFrameChg>
      </pc:sldChg>
      <pc:sldChg chg="addSp delSp modSp new del mod modClrScheme chgLayout">
        <pc:chgData name="Info Ergonauts" userId="7451d823-b08a-49a1-85c2-8cc65e9500fc" providerId="ADAL" clId="{BB644991-7634-434E-B733-457D40108C76}" dt="2024-02-17T16:45:06.154" v="2261" actId="680"/>
        <pc:sldMkLst>
          <pc:docMk/>
          <pc:sldMk cId="1380162476" sldId="300"/>
        </pc:sldMkLst>
        <pc:spChg chg="add del mod ord">
          <ac:chgData name="Info Ergonauts" userId="7451d823-b08a-49a1-85c2-8cc65e9500fc" providerId="ADAL" clId="{BB644991-7634-434E-B733-457D40108C76}" dt="2024-02-17T16:44:55.976" v="2260" actId="700"/>
          <ac:spMkLst>
            <pc:docMk/>
            <pc:sldMk cId="1380162476" sldId="300"/>
            <ac:spMk id="2" creationId="{8653FE95-036A-DBB4-8C5B-B13153277746}"/>
          </ac:spMkLst>
        </pc:spChg>
        <pc:spChg chg="add del mod ord">
          <ac:chgData name="Info Ergonauts" userId="7451d823-b08a-49a1-85c2-8cc65e9500fc" providerId="ADAL" clId="{BB644991-7634-434E-B733-457D40108C76}" dt="2024-02-17T16:44:55.976" v="2260" actId="700"/>
          <ac:spMkLst>
            <pc:docMk/>
            <pc:sldMk cId="1380162476" sldId="300"/>
            <ac:spMk id="3" creationId="{AD332943-F4A6-98E0-26AC-4E2AE482ACD1}"/>
          </ac:spMkLst>
        </pc:spChg>
        <pc:spChg chg="add del mod ord">
          <ac:chgData name="Info Ergonauts" userId="7451d823-b08a-49a1-85c2-8cc65e9500fc" providerId="ADAL" clId="{BB644991-7634-434E-B733-457D40108C76}" dt="2024-02-17T16:44:55.976" v="2260" actId="700"/>
          <ac:spMkLst>
            <pc:docMk/>
            <pc:sldMk cId="1380162476" sldId="300"/>
            <ac:spMk id="4" creationId="{DBD08CCB-59BE-E0DC-13D6-5C10DA217E53}"/>
          </ac:spMkLst>
        </pc:spChg>
        <pc:spChg chg="add del mod ord">
          <ac:chgData name="Info Ergonauts" userId="7451d823-b08a-49a1-85c2-8cc65e9500fc" providerId="ADAL" clId="{BB644991-7634-434E-B733-457D40108C76}" dt="2024-02-17T16:44:55.976" v="2260" actId="700"/>
          <ac:spMkLst>
            <pc:docMk/>
            <pc:sldMk cId="1380162476" sldId="300"/>
            <ac:spMk id="5" creationId="{BE830FAB-C5A2-F2B4-0C72-53F77A5CFBF7}"/>
          </ac:spMkLst>
        </pc:spChg>
        <pc:spChg chg="add del mod ord">
          <ac:chgData name="Info Ergonauts" userId="7451d823-b08a-49a1-85c2-8cc65e9500fc" providerId="ADAL" clId="{BB644991-7634-434E-B733-457D40108C76}" dt="2024-02-17T16:44:55.976" v="2260" actId="700"/>
          <ac:spMkLst>
            <pc:docMk/>
            <pc:sldMk cId="1380162476" sldId="300"/>
            <ac:spMk id="6" creationId="{176A310C-E907-5B65-AC24-634FC01D119B}"/>
          </ac:spMkLst>
        </pc:spChg>
        <pc:spChg chg="add del mod ord">
          <ac:chgData name="Info Ergonauts" userId="7451d823-b08a-49a1-85c2-8cc65e9500fc" providerId="ADAL" clId="{BB644991-7634-434E-B733-457D40108C76}" dt="2024-02-17T16:44:55.976" v="2260" actId="700"/>
          <ac:spMkLst>
            <pc:docMk/>
            <pc:sldMk cId="1380162476" sldId="300"/>
            <ac:spMk id="7" creationId="{70815652-D128-9592-0689-A18B85C847C6}"/>
          </ac:spMkLst>
        </pc:spChg>
        <pc:spChg chg="add del mod ord">
          <ac:chgData name="Info Ergonauts" userId="7451d823-b08a-49a1-85c2-8cc65e9500fc" providerId="ADAL" clId="{BB644991-7634-434E-B733-457D40108C76}" dt="2024-02-17T16:44:55.976" v="2260" actId="700"/>
          <ac:spMkLst>
            <pc:docMk/>
            <pc:sldMk cId="1380162476" sldId="300"/>
            <ac:spMk id="8" creationId="{49A58FF0-C1A3-265F-CFDE-D7C1623449A5}"/>
          </ac:spMkLst>
        </pc:spChg>
        <pc:spChg chg="add mod">
          <ac:chgData name="Info Ergonauts" userId="7451d823-b08a-49a1-85c2-8cc65e9500fc" providerId="ADAL" clId="{BB644991-7634-434E-B733-457D40108C76}" dt="2024-02-17T16:44:51.762" v="2257"/>
          <ac:spMkLst>
            <pc:docMk/>
            <pc:sldMk cId="1380162476" sldId="300"/>
            <ac:spMk id="9" creationId="{00000000-0000-0000-0000-000000000000}"/>
          </ac:spMkLst>
        </pc:spChg>
        <pc:spChg chg="add mod">
          <ac:chgData name="Info Ergonauts" userId="7451d823-b08a-49a1-85c2-8cc65e9500fc" providerId="ADAL" clId="{BB644991-7634-434E-B733-457D40108C76}" dt="2024-02-17T16:44:55.683" v="2259"/>
          <ac:spMkLst>
            <pc:docMk/>
            <pc:sldMk cId="1380162476" sldId="300"/>
            <ac:spMk id="10" creationId="{AD093D80-B1E0-0F6D-0AC4-1A173AD4C63F}"/>
          </ac:spMkLst>
        </pc:spChg>
      </pc:sldChg>
      <pc:sldChg chg="addSp delSp modSp new mod modClrScheme chgLayout">
        <pc:chgData name="Info Ergonauts" userId="7451d823-b08a-49a1-85c2-8cc65e9500fc" providerId="ADAL" clId="{BB644991-7634-434E-B733-457D40108C76}" dt="2024-02-17T17:06:39.292" v="3143" actId="20577"/>
        <pc:sldMkLst>
          <pc:docMk/>
          <pc:sldMk cId="1688930473" sldId="300"/>
        </pc:sldMkLst>
        <pc:spChg chg="mod ord">
          <ac:chgData name="Info Ergonauts" userId="7451d823-b08a-49a1-85c2-8cc65e9500fc" providerId="ADAL" clId="{BB644991-7634-434E-B733-457D40108C76}" dt="2024-02-17T17:06:39.292" v="3143" actId="20577"/>
          <ac:spMkLst>
            <pc:docMk/>
            <pc:sldMk cId="1688930473" sldId="300"/>
            <ac:spMk id="2" creationId="{C45CE085-4B2C-B8C2-ACC3-59DF5B191A6B}"/>
          </ac:spMkLst>
        </pc:spChg>
        <pc:spChg chg="del mod ord">
          <ac:chgData name="Info Ergonauts" userId="7451d823-b08a-49a1-85c2-8cc65e9500fc" providerId="ADAL" clId="{BB644991-7634-434E-B733-457D40108C76}" dt="2024-02-17T16:45:23.110" v="2268" actId="700"/>
          <ac:spMkLst>
            <pc:docMk/>
            <pc:sldMk cId="1688930473" sldId="300"/>
            <ac:spMk id="3" creationId="{3C81AEF9-26CA-8796-7358-905938FA8C3A}"/>
          </ac:spMkLst>
        </pc:spChg>
        <pc:spChg chg="add mod ord">
          <ac:chgData name="Info Ergonauts" userId="7451d823-b08a-49a1-85c2-8cc65e9500fc" providerId="ADAL" clId="{BB644991-7634-434E-B733-457D40108C76}" dt="2024-02-17T16:50:19.998" v="2645" actId="27636"/>
          <ac:spMkLst>
            <pc:docMk/>
            <pc:sldMk cId="1688930473" sldId="300"/>
            <ac:spMk id="4" creationId="{C11FEF50-DC76-062E-CAE8-1FA757EE5FBC}"/>
          </ac:spMkLst>
        </pc:spChg>
        <pc:spChg chg="add del mod ord">
          <ac:chgData name="Info Ergonauts" userId="7451d823-b08a-49a1-85c2-8cc65e9500fc" providerId="ADAL" clId="{BB644991-7634-434E-B733-457D40108C76}" dt="2024-02-17T16:45:42.093" v="2275" actId="700"/>
          <ac:spMkLst>
            <pc:docMk/>
            <pc:sldMk cId="1688930473" sldId="300"/>
            <ac:spMk id="5" creationId="{197CFFDC-E271-A072-71B4-D9C795B744BC}"/>
          </ac:spMkLst>
        </pc:spChg>
        <pc:spChg chg="add mod ord">
          <ac:chgData name="Info Ergonauts" userId="7451d823-b08a-49a1-85c2-8cc65e9500fc" providerId="ADAL" clId="{BB644991-7634-434E-B733-457D40108C76}" dt="2024-02-17T16:46:57.762" v="2329" actId="1076"/>
          <ac:spMkLst>
            <pc:docMk/>
            <pc:sldMk cId="1688930473" sldId="300"/>
            <ac:spMk id="6" creationId="{62CBB01C-D795-98D6-33D6-87791D5ED918}"/>
          </ac:spMkLst>
        </pc:spChg>
        <pc:spChg chg="add mod ord">
          <ac:chgData name="Info Ergonauts" userId="7451d823-b08a-49a1-85c2-8cc65e9500fc" providerId="ADAL" clId="{BB644991-7634-434E-B733-457D40108C76}" dt="2024-02-17T16:48:33.163" v="2418" actId="20577"/>
          <ac:spMkLst>
            <pc:docMk/>
            <pc:sldMk cId="1688930473" sldId="300"/>
            <ac:spMk id="7" creationId="{31F4CDEC-ED61-D600-7981-2E7E66B9EF72}"/>
          </ac:spMkLst>
        </pc:spChg>
        <pc:spChg chg="add mod ord">
          <ac:chgData name="Info Ergonauts" userId="7451d823-b08a-49a1-85c2-8cc65e9500fc" providerId="ADAL" clId="{BB644991-7634-434E-B733-457D40108C76}" dt="2024-02-17T16:52:52.407" v="2765" actId="20577"/>
          <ac:spMkLst>
            <pc:docMk/>
            <pc:sldMk cId="1688930473" sldId="300"/>
            <ac:spMk id="8" creationId="{9F5E9FED-5304-4F74-8F09-48EB6DE67700}"/>
          </ac:spMkLst>
        </pc:spChg>
      </pc:sldChg>
      <pc:sldChg chg="addSp delSp modSp add del mod">
        <pc:chgData name="Info Ergonauts" userId="7451d823-b08a-49a1-85c2-8cc65e9500fc" providerId="ADAL" clId="{BB644991-7634-434E-B733-457D40108C76}" dt="2024-02-17T17:11:05.622" v="3201" actId="47"/>
        <pc:sldMkLst>
          <pc:docMk/>
          <pc:sldMk cId="685722142" sldId="301"/>
        </pc:sldMkLst>
        <pc:spChg chg="add del mod">
          <ac:chgData name="Info Ergonauts" userId="7451d823-b08a-49a1-85c2-8cc65e9500fc" providerId="ADAL" clId="{BB644991-7634-434E-B733-457D40108C76}" dt="2024-02-17T17:10:03.430" v="3184"/>
          <ac:spMkLst>
            <pc:docMk/>
            <pc:sldMk cId="685722142" sldId="301"/>
            <ac:spMk id="2" creationId="{00000000-0000-0000-0000-000000000000}"/>
          </ac:spMkLst>
        </pc:spChg>
      </pc:sldChg>
    </pc:docChg>
  </pc:docChgLst>
</pc:chgInfo>
</file>

<file path=ppt/diagrams/_rels/data16.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diagrams/_rels/data17.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sv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diagrams/_rels/data18.xml.rels><?xml version="1.0" encoding="UTF-8" standalone="yes"?>
<Relationships xmlns="http://schemas.openxmlformats.org/package/2006/relationships"><Relationship Id="rId1" Type="http://schemas.openxmlformats.org/officeDocument/2006/relationships/image" Target="../media/image62.jpg"/></Relationships>
</file>

<file path=ppt/diagrams/_rels/drawing16.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diagrams/_rels/drawing17.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sv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diagrams/_rels/drawing18.xml.rels><?xml version="1.0" encoding="UTF-8" standalone="yes"?>
<Relationships xmlns="http://schemas.openxmlformats.org/package/2006/relationships"><Relationship Id="rId1" Type="http://schemas.openxmlformats.org/officeDocument/2006/relationships/image" Target="../media/image62.jpg"/></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F83C52-64E5-444E-A59A-459EA8B5C708}" type="doc">
      <dgm:prSet loTypeId="urn:microsoft.com/office/officeart/2005/8/layout/cycle2" loCatId="cycle" qsTypeId="urn:microsoft.com/office/officeart/2005/8/quickstyle/3d1" qsCatId="3D" csTypeId="urn:microsoft.com/office/officeart/2005/8/colors/accent1_4" csCatId="accent1" phldr="1"/>
      <dgm:spPr/>
      <dgm:t>
        <a:bodyPr/>
        <a:lstStyle/>
        <a:p>
          <a:endParaRPr lang="el-GR"/>
        </a:p>
      </dgm:t>
    </dgm:pt>
    <dgm:pt modelId="{D4053A20-0EAA-4E96-8153-7481458158C9}">
      <dgm:prSet phldrT="[Text]"/>
      <dgm:spPr/>
      <dgm:t>
        <a:bodyPr/>
        <a:lstStyle/>
        <a:p>
          <a:r>
            <a:rPr lang="en-US" b="1"/>
            <a:t>CONTINUOUS MONITORING</a:t>
          </a:r>
          <a:endParaRPr lang="el-GR" b="1"/>
        </a:p>
      </dgm:t>
    </dgm:pt>
    <dgm:pt modelId="{522C49BF-DA86-4D06-BA2A-60D37EF2ED63}" type="parTrans" cxnId="{DD65BC91-9245-4EE1-BB09-060F29239103}">
      <dgm:prSet/>
      <dgm:spPr/>
      <dgm:t>
        <a:bodyPr/>
        <a:lstStyle/>
        <a:p>
          <a:endParaRPr lang="el-GR"/>
        </a:p>
      </dgm:t>
    </dgm:pt>
    <dgm:pt modelId="{45BB15C6-933D-4B20-B244-846E20AA07F4}" type="sibTrans" cxnId="{DD65BC91-9245-4EE1-BB09-060F29239103}">
      <dgm:prSet/>
      <dgm:spPr/>
      <dgm:t>
        <a:bodyPr/>
        <a:lstStyle/>
        <a:p>
          <a:endParaRPr lang="el-GR"/>
        </a:p>
      </dgm:t>
    </dgm:pt>
    <dgm:pt modelId="{7B755ABD-882C-497F-90ED-28B717F73D49}" type="pres">
      <dgm:prSet presAssocID="{ECF83C52-64E5-444E-A59A-459EA8B5C708}" presName="cycle" presStyleCnt="0">
        <dgm:presLayoutVars>
          <dgm:dir/>
          <dgm:resizeHandles val="exact"/>
        </dgm:presLayoutVars>
      </dgm:prSet>
      <dgm:spPr/>
    </dgm:pt>
    <dgm:pt modelId="{592105FC-7F34-4809-900E-0101DF8E2B2E}" type="pres">
      <dgm:prSet presAssocID="{D4053A20-0EAA-4E96-8153-7481458158C9}" presName="node" presStyleLbl="node1" presStyleIdx="0" presStyleCnt="1" custScaleX="113725" custRadScaleRad="102569" custRadScaleInc="-214">
        <dgm:presLayoutVars>
          <dgm:bulletEnabled val="1"/>
        </dgm:presLayoutVars>
      </dgm:prSet>
      <dgm:spPr/>
    </dgm:pt>
  </dgm:ptLst>
  <dgm:cxnLst>
    <dgm:cxn modelId="{C1EF5E59-1B99-44FE-9A3A-E2EE1CF65330}" type="presOf" srcId="{ECF83C52-64E5-444E-A59A-459EA8B5C708}" destId="{7B755ABD-882C-497F-90ED-28B717F73D49}" srcOrd="0" destOrd="0" presId="urn:microsoft.com/office/officeart/2005/8/layout/cycle2"/>
    <dgm:cxn modelId="{5A486490-E4A1-42D7-8537-612CA1096A0E}" type="presOf" srcId="{D4053A20-0EAA-4E96-8153-7481458158C9}" destId="{592105FC-7F34-4809-900E-0101DF8E2B2E}" srcOrd="0" destOrd="0" presId="urn:microsoft.com/office/officeart/2005/8/layout/cycle2"/>
    <dgm:cxn modelId="{DD65BC91-9245-4EE1-BB09-060F29239103}" srcId="{ECF83C52-64E5-444E-A59A-459EA8B5C708}" destId="{D4053A20-0EAA-4E96-8153-7481458158C9}" srcOrd="0" destOrd="0" parTransId="{522C49BF-DA86-4D06-BA2A-60D37EF2ED63}" sibTransId="{45BB15C6-933D-4B20-B244-846E20AA07F4}"/>
    <dgm:cxn modelId="{CE17C83F-2295-4952-AD9B-BA027820452B}" type="presParOf" srcId="{7B755ABD-882C-497F-90ED-28B717F73D49}" destId="{592105FC-7F34-4809-900E-0101DF8E2B2E}"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34FED8C-AB49-4157-A679-F1325C3B82B4}" type="doc">
      <dgm:prSet loTypeId="urn:microsoft.com/office/officeart/2011/layout/CircleProcess" loCatId="process" qsTypeId="urn:microsoft.com/office/officeart/2005/8/quickstyle/simple1" qsCatId="simple" csTypeId="urn:microsoft.com/office/officeart/2005/8/colors/colorful2" csCatId="colorful" phldr="1"/>
      <dgm:spPr/>
    </dgm:pt>
    <dgm:pt modelId="{2B12EA73-99D8-41A9-92CA-4F3F382A09C1}">
      <dgm:prSet phldrT="[Text]"/>
      <dgm:spPr/>
      <dgm:t>
        <a:bodyPr/>
        <a:lstStyle/>
        <a:p>
          <a:r>
            <a:rPr lang="en-US" b="1" dirty="0"/>
            <a:t>20</a:t>
          </a:r>
          <a:r>
            <a:rPr lang="el-GR" b="1" dirty="0"/>
            <a:t>2</a:t>
          </a:r>
          <a:r>
            <a:rPr lang="en-US" b="1" dirty="0"/>
            <a:t>2: </a:t>
          </a:r>
        </a:p>
        <a:p>
          <a:r>
            <a:rPr lang="en-US" b="1" dirty="0">
              <a:solidFill>
                <a:schemeClr val="tx1"/>
              </a:solidFill>
            </a:rPr>
            <a:t>0.24 </a:t>
          </a:r>
          <a:r>
            <a:rPr lang="en-US" b="1" dirty="0"/>
            <a:t>Kg</a:t>
          </a:r>
        </a:p>
        <a:p>
          <a:r>
            <a:rPr lang="en-US" b="1" dirty="0"/>
            <a:t>/guest night</a:t>
          </a:r>
          <a:endParaRPr lang="el-GR" b="1" dirty="0">
            <a:effectLst>
              <a:outerShdw blurRad="38100" dist="38100" dir="2700000" algn="tl">
                <a:srgbClr val="000000">
                  <a:alpha val="43137"/>
                </a:srgbClr>
              </a:outerShdw>
            </a:effectLst>
          </a:endParaRPr>
        </a:p>
      </dgm:t>
    </dgm:pt>
    <dgm:pt modelId="{649D183C-E41F-46E5-937E-CC08093D29DA}" type="parTrans" cxnId="{271E925C-68DE-4C5F-ACD4-79F6332520AE}">
      <dgm:prSet/>
      <dgm:spPr/>
      <dgm:t>
        <a:bodyPr/>
        <a:lstStyle/>
        <a:p>
          <a:endParaRPr lang="el-GR"/>
        </a:p>
      </dgm:t>
    </dgm:pt>
    <dgm:pt modelId="{4E4E88D0-0ED5-4EBA-B6C4-09A676CBAAB0}" type="sibTrans" cxnId="{271E925C-68DE-4C5F-ACD4-79F6332520AE}">
      <dgm:prSet/>
      <dgm:spPr/>
      <dgm:t>
        <a:bodyPr/>
        <a:lstStyle/>
        <a:p>
          <a:endParaRPr lang="el-GR"/>
        </a:p>
      </dgm:t>
    </dgm:pt>
    <dgm:pt modelId="{A5E074D0-4323-4350-B821-72FCC74DD996}">
      <dgm:prSet phldrT="[Text]"/>
      <dgm:spPr/>
      <dgm:t>
        <a:bodyPr/>
        <a:lstStyle/>
        <a:p>
          <a:r>
            <a:rPr lang="en-US" b="1" dirty="0"/>
            <a:t>20</a:t>
          </a:r>
          <a:r>
            <a:rPr lang="el-GR" b="1" dirty="0"/>
            <a:t>2</a:t>
          </a:r>
          <a:r>
            <a:rPr lang="en-US" b="1" dirty="0"/>
            <a:t>3: </a:t>
          </a:r>
        </a:p>
        <a:p>
          <a:r>
            <a:rPr lang="en-US" b="1" dirty="0">
              <a:solidFill>
                <a:schemeClr val="tx1"/>
              </a:solidFill>
            </a:rPr>
            <a:t>0.20 Kg</a:t>
          </a:r>
          <a:endParaRPr lang="en-US" b="1" dirty="0"/>
        </a:p>
        <a:p>
          <a:r>
            <a:rPr lang="en-US" b="1" dirty="0"/>
            <a:t>/guest night</a:t>
          </a:r>
          <a:endParaRPr lang="el-GR" dirty="0"/>
        </a:p>
      </dgm:t>
    </dgm:pt>
    <dgm:pt modelId="{FD18D84A-00D4-48E1-9739-3CD1BDB398C0}" type="parTrans" cxnId="{EAFBB25F-A53B-4EE0-89CF-71A7D21F129F}">
      <dgm:prSet/>
      <dgm:spPr/>
      <dgm:t>
        <a:bodyPr/>
        <a:lstStyle/>
        <a:p>
          <a:endParaRPr lang="el-GR"/>
        </a:p>
      </dgm:t>
    </dgm:pt>
    <dgm:pt modelId="{925F4E8D-A2A4-4491-82E7-10749521D426}" type="sibTrans" cxnId="{EAFBB25F-A53B-4EE0-89CF-71A7D21F129F}">
      <dgm:prSet/>
      <dgm:spPr/>
      <dgm:t>
        <a:bodyPr/>
        <a:lstStyle/>
        <a:p>
          <a:endParaRPr lang="el-GR"/>
        </a:p>
      </dgm:t>
    </dgm:pt>
    <dgm:pt modelId="{C385E5B3-C3F7-4C46-B01E-D4D7935E056F}">
      <dgm:prSet/>
      <dgm:spPr/>
      <dgm:t>
        <a:bodyPr/>
        <a:lstStyle/>
        <a:p>
          <a:r>
            <a:rPr lang="en-US" b="1" dirty="0"/>
            <a:t>2024 Target: </a:t>
          </a:r>
          <a:r>
            <a:rPr lang="en-US" b="1" u="sng" dirty="0">
              <a:solidFill>
                <a:schemeClr val="tx1"/>
              </a:solidFill>
            </a:rPr>
            <a:t>&lt;</a:t>
          </a:r>
          <a:r>
            <a:rPr lang="en-US" b="1" dirty="0">
              <a:solidFill>
                <a:schemeClr val="tx1"/>
              </a:solidFill>
            </a:rPr>
            <a:t>0.19 </a:t>
          </a:r>
          <a:r>
            <a:rPr lang="en-US" b="1" dirty="0"/>
            <a:t>kg</a:t>
          </a:r>
        </a:p>
        <a:p>
          <a:r>
            <a:rPr lang="en-US" b="1" dirty="0"/>
            <a:t>/guest night</a:t>
          </a:r>
          <a:endParaRPr lang="en-CY" dirty="0"/>
        </a:p>
      </dgm:t>
    </dgm:pt>
    <dgm:pt modelId="{16C7E5E8-B589-4FD4-AB12-BC3173D8C426}" type="parTrans" cxnId="{CB25202F-FBCA-4A05-8CF3-985D71F30B63}">
      <dgm:prSet/>
      <dgm:spPr/>
      <dgm:t>
        <a:bodyPr/>
        <a:lstStyle/>
        <a:p>
          <a:endParaRPr lang="en-CY"/>
        </a:p>
      </dgm:t>
    </dgm:pt>
    <dgm:pt modelId="{C741A10E-7487-4D5B-9718-FD259020246A}" type="sibTrans" cxnId="{CB25202F-FBCA-4A05-8CF3-985D71F30B63}">
      <dgm:prSet/>
      <dgm:spPr/>
      <dgm:t>
        <a:bodyPr/>
        <a:lstStyle/>
        <a:p>
          <a:endParaRPr lang="en-CY"/>
        </a:p>
      </dgm:t>
    </dgm:pt>
    <dgm:pt modelId="{5AE75680-4778-422C-A31D-A53BAE485831}" type="pres">
      <dgm:prSet presAssocID="{434FED8C-AB49-4157-A679-F1325C3B82B4}" presName="Name0" presStyleCnt="0">
        <dgm:presLayoutVars>
          <dgm:chMax val="11"/>
          <dgm:chPref val="11"/>
          <dgm:dir/>
          <dgm:resizeHandles/>
        </dgm:presLayoutVars>
      </dgm:prSet>
      <dgm:spPr/>
    </dgm:pt>
    <dgm:pt modelId="{99981CE5-74E8-4338-B6E9-89D88A97263F}" type="pres">
      <dgm:prSet presAssocID="{C385E5B3-C3F7-4C46-B01E-D4D7935E056F}" presName="Accent3" presStyleCnt="0"/>
      <dgm:spPr/>
    </dgm:pt>
    <dgm:pt modelId="{8D5A14E2-5846-40BD-8685-2D52FC6A693F}" type="pres">
      <dgm:prSet presAssocID="{C385E5B3-C3F7-4C46-B01E-D4D7935E056F}" presName="Accent" presStyleLbl="node1" presStyleIdx="0" presStyleCnt="3"/>
      <dgm:spPr/>
    </dgm:pt>
    <dgm:pt modelId="{BF37B729-A484-496F-BDFC-0A78D0A4E9C0}" type="pres">
      <dgm:prSet presAssocID="{C385E5B3-C3F7-4C46-B01E-D4D7935E056F}" presName="ParentBackground3" presStyleCnt="0"/>
      <dgm:spPr/>
    </dgm:pt>
    <dgm:pt modelId="{E10E3EC0-6680-47A1-9CDB-D525BB3D0054}" type="pres">
      <dgm:prSet presAssocID="{C385E5B3-C3F7-4C46-B01E-D4D7935E056F}" presName="ParentBackground" presStyleLbl="fgAcc1" presStyleIdx="0" presStyleCnt="3"/>
      <dgm:spPr/>
    </dgm:pt>
    <dgm:pt modelId="{5C3D989E-8F6F-4FEB-91E0-CB01CF22CA8A}" type="pres">
      <dgm:prSet presAssocID="{C385E5B3-C3F7-4C46-B01E-D4D7935E056F}" presName="Parent3" presStyleLbl="revTx" presStyleIdx="0" presStyleCnt="0">
        <dgm:presLayoutVars>
          <dgm:chMax val="1"/>
          <dgm:chPref val="1"/>
          <dgm:bulletEnabled val="1"/>
        </dgm:presLayoutVars>
      </dgm:prSet>
      <dgm:spPr/>
    </dgm:pt>
    <dgm:pt modelId="{C2FB4F5C-DEA2-4189-9EC9-EFF682AF66E4}" type="pres">
      <dgm:prSet presAssocID="{A5E074D0-4323-4350-B821-72FCC74DD996}" presName="Accent2" presStyleCnt="0"/>
      <dgm:spPr/>
    </dgm:pt>
    <dgm:pt modelId="{D19B224B-E5B1-49B7-A08A-747C52C2520C}" type="pres">
      <dgm:prSet presAssocID="{A5E074D0-4323-4350-B821-72FCC74DD996}" presName="Accent" presStyleLbl="node1" presStyleIdx="1" presStyleCnt="3"/>
      <dgm:spPr/>
    </dgm:pt>
    <dgm:pt modelId="{24430141-8E46-4C41-8BFC-C2168BC51F29}" type="pres">
      <dgm:prSet presAssocID="{A5E074D0-4323-4350-B821-72FCC74DD996}" presName="ParentBackground2" presStyleCnt="0"/>
      <dgm:spPr/>
    </dgm:pt>
    <dgm:pt modelId="{A5672B04-D61A-4EEB-8F58-928E776A8A69}" type="pres">
      <dgm:prSet presAssocID="{A5E074D0-4323-4350-B821-72FCC74DD996}" presName="ParentBackground" presStyleLbl="fgAcc1" presStyleIdx="1" presStyleCnt="3"/>
      <dgm:spPr/>
    </dgm:pt>
    <dgm:pt modelId="{BFD87D34-D20D-4969-A7AC-971EC6BAE25E}" type="pres">
      <dgm:prSet presAssocID="{A5E074D0-4323-4350-B821-72FCC74DD996}" presName="Parent2" presStyleLbl="revTx" presStyleIdx="0" presStyleCnt="0">
        <dgm:presLayoutVars>
          <dgm:chMax val="1"/>
          <dgm:chPref val="1"/>
          <dgm:bulletEnabled val="1"/>
        </dgm:presLayoutVars>
      </dgm:prSet>
      <dgm:spPr/>
    </dgm:pt>
    <dgm:pt modelId="{D8DC9028-713D-4E09-A473-25989788F365}" type="pres">
      <dgm:prSet presAssocID="{2B12EA73-99D8-41A9-92CA-4F3F382A09C1}" presName="Accent1" presStyleCnt="0"/>
      <dgm:spPr/>
    </dgm:pt>
    <dgm:pt modelId="{1F74EB71-CADC-4C08-9287-166DEB3B1A03}" type="pres">
      <dgm:prSet presAssocID="{2B12EA73-99D8-41A9-92CA-4F3F382A09C1}" presName="Accent" presStyleLbl="node1" presStyleIdx="2" presStyleCnt="3"/>
      <dgm:spPr/>
    </dgm:pt>
    <dgm:pt modelId="{02AD5C97-FC76-4373-8EE6-1864A9F6F0FD}" type="pres">
      <dgm:prSet presAssocID="{2B12EA73-99D8-41A9-92CA-4F3F382A09C1}" presName="ParentBackground1" presStyleCnt="0"/>
      <dgm:spPr/>
    </dgm:pt>
    <dgm:pt modelId="{D803B18F-1B81-4D36-9A00-E12233AAFDDF}" type="pres">
      <dgm:prSet presAssocID="{2B12EA73-99D8-41A9-92CA-4F3F382A09C1}" presName="ParentBackground" presStyleLbl="fgAcc1" presStyleIdx="2" presStyleCnt="3"/>
      <dgm:spPr/>
    </dgm:pt>
    <dgm:pt modelId="{F591ABA4-0BEB-4BBE-9060-942A805DBC7D}" type="pres">
      <dgm:prSet presAssocID="{2B12EA73-99D8-41A9-92CA-4F3F382A09C1}" presName="Parent1" presStyleLbl="revTx" presStyleIdx="0" presStyleCnt="0">
        <dgm:presLayoutVars>
          <dgm:chMax val="1"/>
          <dgm:chPref val="1"/>
          <dgm:bulletEnabled val="1"/>
        </dgm:presLayoutVars>
      </dgm:prSet>
      <dgm:spPr/>
    </dgm:pt>
  </dgm:ptLst>
  <dgm:cxnLst>
    <dgm:cxn modelId="{CB25202F-FBCA-4A05-8CF3-985D71F30B63}" srcId="{434FED8C-AB49-4157-A679-F1325C3B82B4}" destId="{C385E5B3-C3F7-4C46-B01E-D4D7935E056F}" srcOrd="2" destOrd="0" parTransId="{16C7E5E8-B589-4FD4-AB12-BC3173D8C426}" sibTransId="{C741A10E-7487-4D5B-9718-FD259020246A}"/>
    <dgm:cxn modelId="{271E925C-68DE-4C5F-ACD4-79F6332520AE}" srcId="{434FED8C-AB49-4157-A679-F1325C3B82B4}" destId="{2B12EA73-99D8-41A9-92CA-4F3F382A09C1}" srcOrd="0" destOrd="0" parTransId="{649D183C-E41F-46E5-937E-CC08093D29DA}" sibTransId="{4E4E88D0-0ED5-4EBA-B6C4-09A676CBAAB0}"/>
    <dgm:cxn modelId="{EAFBB25F-A53B-4EE0-89CF-71A7D21F129F}" srcId="{434FED8C-AB49-4157-A679-F1325C3B82B4}" destId="{A5E074D0-4323-4350-B821-72FCC74DD996}" srcOrd="1" destOrd="0" parTransId="{FD18D84A-00D4-48E1-9739-3CD1BDB398C0}" sibTransId="{925F4E8D-A2A4-4491-82E7-10749521D426}"/>
    <dgm:cxn modelId="{A99E5463-4239-44C7-837F-A927BE42DFA3}" type="presOf" srcId="{2B12EA73-99D8-41A9-92CA-4F3F382A09C1}" destId="{D803B18F-1B81-4D36-9A00-E12233AAFDDF}" srcOrd="0" destOrd="0" presId="urn:microsoft.com/office/officeart/2011/layout/CircleProcess"/>
    <dgm:cxn modelId="{AF153986-85DC-4576-B09A-4811C4F80794}" type="presOf" srcId="{C385E5B3-C3F7-4C46-B01E-D4D7935E056F}" destId="{E10E3EC0-6680-47A1-9CDB-D525BB3D0054}" srcOrd="0" destOrd="0" presId="urn:microsoft.com/office/officeart/2011/layout/CircleProcess"/>
    <dgm:cxn modelId="{D64837A9-C244-486D-B20A-689E236F3B90}" type="presOf" srcId="{C385E5B3-C3F7-4C46-B01E-D4D7935E056F}" destId="{5C3D989E-8F6F-4FEB-91E0-CB01CF22CA8A}" srcOrd="1" destOrd="0" presId="urn:microsoft.com/office/officeart/2011/layout/CircleProcess"/>
    <dgm:cxn modelId="{0DA64BC4-EC7B-4B34-842B-6E34971B799E}" type="presOf" srcId="{A5E074D0-4323-4350-B821-72FCC74DD996}" destId="{A5672B04-D61A-4EEB-8F58-928E776A8A69}" srcOrd="0" destOrd="0" presId="urn:microsoft.com/office/officeart/2011/layout/CircleProcess"/>
    <dgm:cxn modelId="{2D7385D7-E175-4C37-AE13-0B11BD860837}" type="presOf" srcId="{434FED8C-AB49-4157-A679-F1325C3B82B4}" destId="{5AE75680-4778-422C-A31D-A53BAE485831}" srcOrd="0" destOrd="0" presId="urn:microsoft.com/office/officeart/2011/layout/CircleProcess"/>
    <dgm:cxn modelId="{F5E454F2-53F7-4D0A-92D5-606760E6D553}" type="presOf" srcId="{2B12EA73-99D8-41A9-92CA-4F3F382A09C1}" destId="{F591ABA4-0BEB-4BBE-9060-942A805DBC7D}" srcOrd="1" destOrd="0" presId="urn:microsoft.com/office/officeart/2011/layout/CircleProcess"/>
    <dgm:cxn modelId="{C67935FD-006B-4502-85B1-6B86A3B5C354}" type="presOf" srcId="{A5E074D0-4323-4350-B821-72FCC74DD996}" destId="{BFD87D34-D20D-4969-A7AC-971EC6BAE25E}" srcOrd="1" destOrd="0" presId="urn:microsoft.com/office/officeart/2011/layout/CircleProcess"/>
    <dgm:cxn modelId="{ACB84B06-C413-4EFE-A835-694F6B0EB30B}" type="presParOf" srcId="{5AE75680-4778-422C-A31D-A53BAE485831}" destId="{99981CE5-74E8-4338-B6E9-89D88A97263F}" srcOrd="0" destOrd="0" presId="urn:microsoft.com/office/officeart/2011/layout/CircleProcess"/>
    <dgm:cxn modelId="{AF9ADD88-8815-4428-ABFA-EC2B24BB413A}" type="presParOf" srcId="{99981CE5-74E8-4338-B6E9-89D88A97263F}" destId="{8D5A14E2-5846-40BD-8685-2D52FC6A693F}" srcOrd="0" destOrd="0" presId="urn:microsoft.com/office/officeart/2011/layout/CircleProcess"/>
    <dgm:cxn modelId="{D1DAE515-94D2-4989-AFBD-070229270A38}" type="presParOf" srcId="{5AE75680-4778-422C-A31D-A53BAE485831}" destId="{BF37B729-A484-496F-BDFC-0A78D0A4E9C0}" srcOrd="1" destOrd="0" presId="urn:microsoft.com/office/officeart/2011/layout/CircleProcess"/>
    <dgm:cxn modelId="{AA31DB75-C01C-4A3A-B4A1-86B662541CDD}" type="presParOf" srcId="{BF37B729-A484-496F-BDFC-0A78D0A4E9C0}" destId="{E10E3EC0-6680-47A1-9CDB-D525BB3D0054}" srcOrd="0" destOrd="0" presId="urn:microsoft.com/office/officeart/2011/layout/CircleProcess"/>
    <dgm:cxn modelId="{36CD7BDC-FD6A-4526-8CCE-5D509F008EC0}" type="presParOf" srcId="{5AE75680-4778-422C-A31D-A53BAE485831}" destId="{5C3D989E-8F6F-4FEB-91E0-CB01CF22CA8A}" srcOrd="2" destOrd="0" presId="urn:microsoft.com/office/officeart/2011/layout/CircleProcess"/>
    <dgm:cxn modelId="{7BA4286F-D50C-4D05-BCBE-B7D1789115CD}" type="presParOf" srcId="{5AE75680-4778-422C-A31D-A53BAE485831}" destId="{C2FB4F5C-DEA2-4189-9EC9-EFF682AF66E4}" srcOrd="3" destOrd="0" presId="urn:microsoft.com/office/officeart/2011/layout/CircleProcess"/>
    <dgm:cxn modelId="{022F9FAD-BDCB-4217-9EDD-2F49F59FD0B3}" type="presParOf" srcId="{C2FB4F5C-DEA2-4189-9EC9-EFF682AF66E4}" destId="{D19B224B-E5B1-49B7-A08A-747C52C2520C}" srcOrd="0" destOrd="0" presId="urn:microsoft.com/office/officeart/2011/layout/CircleProcess"/>
    <dgm:cxn modelId="{557DFD50-BF51-4CCF-85EA-1BD8F7E5DCDA}" type="presParOf" srcId="{5AE75680-4778-422C-A31D-A53BAE485831}" destId="{24430141-8E46-4C41-8BFC-C2168BC51F29}" srcOrd="4" destOrd="0" presId="urn:microsoft.com/office/officeart/2011/layout/CircleProcess"/>
    <dgm:cxn modelId="{10B11FAF-552F-40EE-A4A9-AE29FFF180DF}" type="presParOf" srcId="{24430141-8E46-4C41-8BFC-C2168BC51F29}" destId="{A5672B04-D61A-4EEB-8F58-928E776A8A69}" srcOrd="0" destOrd="0" presId="urn:microsoft.com/office/officeart/2011/layout/CircleProcess"/>
    <dgm:cxn modelId="{98E69AA5-BEF4-4DD3-A9B3-F2E0C5B74DFB}" type="presParOf" srcId="{5AE75680-4778-422C-A31D-A53BAE485831}" destId="{BFD87D34-D20D-4969-A7AC-971EC6BAE25E}" srcOrd="5" destOrd="0" presId="urn:microsoft.com/office/officeart/2011/layout/CircleProcess"/>
    <dgm:cxn modelId="{6771AAFC-1CB7-47F2-8DED-FB24003D9C4C}" type="presParOf" srcId="{5AE75680-4778-422C-A31D-A53BAE485831}" destId="{D8DC9028-713D-4E09-A473-25989788F365}" srcOrd="6" destOrd="0" presId="urn:microsoft.com/office/officeart/2011/layout/CircleProcess"/>
    <dgm:cxn modelId="{39B0D16E-E296-46AE-AE93-488F2FAAFD0B}" type="presParOf" srcId="{D8DC9028-713D-4E09-A473-25989788F365}" destId="{1F74EB71-CADC-4C08-9287-166DEB3B1A03}" srcOrd="0" destOrd="0" presId="urn:microsoft.com/office/officeart/2011/layout/CircleProcess"/>
    <dgm:cxn modelId="{52919306-30C0-4521-AE8D-DB2EDED1E5A9}" type="presParOf" srcId="{5AE75680-4778-422C-A31D-A53BAE485831}" destId="{02AD5C97-FC76-4373-8EE6-1864A9F6F0FD}" srcOrd="7" destOrd="0" presId="urn:microsoft.com/office/officeart/2011/layout/CircleProcess"/>
    <dgm:cxn modelId="{A138E58D-40DB-4CB7-A55D-E7DDD4A43C16}" type="presParOf" srcId="{02AD5C97-FC76-4373-8EE6-1864A9F6F0FD}" destId="{D803B18F-1B81-4D36-9A00-E12233AAFDDF}" srcOrd="0" destOrd="0" presId="urn:microsoft.com/office/officeart/2011/layout/CircleProcess"/>
    <dgm:cxn modelId="{5184FE3F-856A-454B-BDB7-8FC5A78170AA}" type="presParOf" srcId="{5AE75680-4778-422C-A31D-A53BAE485831}" destId="{F591ABA4-0BEB-4BBE-9060-942A805DBC7D}" srcOrd="8"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CF83C52-64E5-444E-A59A-459EA8B5C708}" type="doc">
      <dgm:prSet loTypeId="urn:microsoft.com/office/officeart/2005/8/layout/cycle3" loCatId="cycle" qsTypeId="urn:microsoft.com/office/officeart/2005/8/quickstyle/3d1" qsCatId="3D" csTypeId="urn:microsoft.com/office/officeart/2005/8/colors/accent1_1" csCatId="accent1" phldr="1"/>
      <dgm:spPr/>
      <dgm:t>
        <a:bodyPr/>
        <a:lstStyle/>
        <a:p>
          <a:endParaRPr lang="el-GR"/>
        </a:p>
      </dgm:t>
    </dgm:pt>
    <dgm:pt modelId="{D4053A20-0EAA-4E96-8153-7481458158C9}">
      <dgm:prSet phldrT="[Text]" custT="1"/>
      <dgm:spPr/>
      <dgm:t>
        <a:bodyPr/>
        <a:lstStyle/>
        <a:p>
          <a:r>
            <a:rPr lang="en-US" sz="1600" b="1" dirty="0"/>
            <a:t>SHOWERS WATER FLOW 3.15 - 5 LTR/MIN </a:t>
          </a:r>
          <a:endParaRPr lang="el-GR" sz="1600" b="1" dirty="0"/>
        </a:p>
      </dgm:t>
    </dgm:pt>
    <dgm:pt modelId="{522C49BF-DA86-4D06-BA2A-60D37EF2ED63}" type="parTrans" cxnId="{DD65BC91-9245-4EE1-BB09-060F29239103}">
      <dgm:prSet/>
      <dgm:spPr/>
      <dgm:t>
        <a:bodyPr/>
        <a:lstStyle/>
        <a:p>
          <a:endParaRPr lang="el-GR" sz="1600"/>
        </a:p>
      </dgm:t>
    </dgm:pt>
    <dgm:pt modelId="{45BB15C6-933D-4B20-B244-846E20AA07F4}" type="sibTrans" cxnId="{DD65BC91-9245-4EE1-BB09-060F29239103}">
      <dgm:prSet/>
      <dgm:spPr/>
      <dgm:t>
        <a:bodyPr/>
        <a:lstStyle/>
        <a:p>
          <a:endParaRPr lang="el-GR" sz="1400"/>
        </a:p>
      </dgm:t>
    </dgm:pt>
    <dgm:pt modelId="{1F1DF516-AF00-4DFE-850D-C9399F26DA99}">
      <dgm:prSet phldrT="[Text]" custT="1"/>
      <dgm:spPr/>
      <dgm:t>
        <a:bodyPr/>
        <a:lstStyle/>
        <a:p>
          <a:r>
            <a:rPr lang="en-US" sz="1600" b="1" dirty="0"/>
            <a:t>TRAINING</a:t>
          </a:r>
          <a:endParaRPr lang="el-GR" sz="1600" b="1" dirty="0"/>
        </a:p>
      </dgm:t>
    </dgm:pt>
    <dgm:pt modelId="{C6F294D3-72EF-4218-B240-8860C09A4129}" type="parTrans" cxnId="{468990B4-A288-4F02-81E2-43F38ADB8F7A}">
      <dgm:prSet/>
      <dgm:spPr/>
      <dgm:t>
        <a:bodyPr/>
        <a:lstStyle/>
        <a:p>
          <a:endParaRPr lang="en-US" sz="1600"/>
        </a:p>
      </dgm:t>
    </dgm:pt>
    <dgm:pt modelId="{6D7589B1-9CC3-432F-B175-EC8BA4029AD3}" type="sibTrans" cxnId="{468990B4-A288-4F02-81E2-43F38ADB8F7A}">
      <dgm:prSet/>
      <dgm:spPr/>
      <dgm:t>
        <a:bodyPr/>
        <a:lstStyle/>
        <a:p>
          <a:endParaRPr lang="en-US" sz="1600"/>
        </a:p>
      </dgm:t>
    </dgm:pt>
    <dgm:pt modelId="{3ECFE596-FF51-4224-8171-601B8036B0EC}">
      <dgm:prSet phldrT="[Text]" custT="1"/>
      <dgm:spPr/>
      <dgm:t>
        <a:bodyPr/>
        <a:lstStyle/>
        <a:p>
          <a:r>
            <a:rPr lang="en-US" sz="1600" b="1" dirty="0"/>
            <a:t>WATER FLOW REDUCERS</a:t>
          </a:r>
          <a:endParaRPr lang="el-GR" sz="1600" b="1" dirty="0"/>
        </a:p>
      </dgm:t>
    </dgm:pt>
    <dgm:pt modelId="{03F0E34B-7A4F-4867-BC25-CA3B2C1846D0}" type="parTrans" cxnId="{958A0E94-5E19-4756-A976-A845DE32BA9A}">
      <dgm:prSet/>
      <dgm:spPr/>
      <dgm:t>
        <a:bodyPr/>
        <a:lstStyle/>
        <a:p>
          <a:endParaRPr lang="en-US" sz="1600"/>
        </a:p>
      </dgm:t>
    </dgm:pt>
    <dgm:pt modelId="{6CEECE36-4137-425D-90E2-4BDEDCD14991}" type="sibTrans" cxnId="{958A0E94-5E19-4756-A976-A845DE32BA9A}">
      <dgm:prSet/>
      <dgm:spPr/>
      <dgm:t>
        <a:bodyPr/>
        <a:lstStyle/>
        <a:p>
          <a:endParaRPr lang="en-US" sz="1600"/>
        </a:p>
      </dgm:t>
    </dgm:pt>
    <dgm:pt modelId="{E486A244-D980-4CC8-99CF-9975512992B1}">
      <dgm:prSet phldrT="[Text]" custT="1"/>
      <dgm:spPr/>
      <dgm:t>
        <a:bodyPr/>
        <a:lstStyle/>
        <a:p>
          <a:r>
            <a:rPr lang="en-US" sz="1600" b="1" dirty="0"/>
            <a:t>TOILETS 6 LTR PER FLUSH</a:t>
          </a:r>
          <a:endParaRPr lang="el-GR" sz="1600" b="1" dirty="0"/>
        </a:p>
      </dgm:t>
    </dgm:pt>
    <dgm:pt modelId="{A2ADCF93-E9D2-4024-98CA-ADB724CB4523}" type="parTrans" cxnId="{5D33B847-0A47-473A-913A-80370F059787}">
      <dgm:prSet/>
      <dgm:spPr/>
      <dgm:t>
        <a:bodyPr/>
        <a:lstStyle/>
        <a:p>
          <a:endParaRPr lang="en-US" sz="1600"/>
        </a:p>
      </dgm:t>
    </dgm:pt>
    <dgm:pt modelId="{73319BEF-EE03-41FC-8299-BC9B3AF6038C}" type="sibTrans" cxnId="{5D33B847-0A47-473A-913A-80370F059787}">
      <dgm:prSet/>
      <dgm:spPr/>
      <dgm:t>
        <a:bodyPr/>
        <a:lstStyle/>
        <a:p>
          <a:endParaRPr lang="en-US" sz="1600"/>
        </a:p>
      </dgm:t>
    </dgm:pt>
    <dgm:pt modelId="{C51203FE-E22F-4A97-A78A-96923F190A2B}">
      <dgm:prSet phldrT="[Text]" custT="1"/>
      <dgm:spPr/>
      <dgm:t>
        <a:bodyPr/>
        <a:lstStyle/>
        <a:p>
          <a:r>
            <a:rPr lang="en-US" sz="1600" b="1" dirty="0"/>
            <a:t>WATER FLOW TAPS: 2.2 - 3.15 LTR/MIN</a:t>
          </a:r>
          <a:endParaRPr lang="el-GR" sz="1600" b="1" dirty="0"/>
        </a:p>
      </dgm:t>
    </dgm:pt>
    <dgm:pt modelId="{E4984807-FA0D-41ED-B9A4-509AD63F2F53}" type="parTrans" cxnId="{540D797D-492C-486D-A18B-0C03D2931971}">
      <dgm:prSet/>
      <dgm:spPr/>
      <dgm:t>
        <a:bodyPr/>
        <a:lstStyle/>
        <a:p>
          <a:endParaRPr lang="en-US" sz="1600"/>
        </a:p>
      </dgm:t>
    </dgm:pt>
    <dgm:pt modelId="{E4562959-DF63-4735-A4D0-2A5D0596864C}" type="sibTrans" cxnId="{540D797D-492C-486D-A18B-0C03D2931971}">
      <dgm:prSet/>
      <dgm:spPr/>
      <dgm:t>
        <a:bodyPr/>
        <a:lstStyle/>
        <a:p>
          <a:endParaRPr lang="en-US" sz="1600"/>
        </a:p>
      </dgm:t>
    </dgm:pt>
    <dgm:pt modelId="{AE53F42F-83AD-4723-A807-A5F07739A145}">
      <dgm:prSet phldrT="[Text]" custT="1"/>
      <dgm:spPr/>
      <dgm:t>
        <a:bodyPr/>
        <a:lstStyle/>
        <a:p>
          <a:r>
            <a:rPr lang="en-US" sz="1600" b="1" dirty="0"/>
            <a:t>GARDENS WATERING POLICIES</a:t>
          </a:r>
          <a:endParaRPr lang="el-GR" sz="1600" b="1" dirty="0"/>
        </a:p>
      </dgm:t>
    </dgm:pt>
    <dgm:pt modelId="{AF56064C-422D-4218-B140-1D766E7165E5}" type="parTrans" cxnId="{398E7776-E692-4302-A50B-22C5D28C66CC}">
      <dgm:prSet/>
      <dgm:spPr/>
      <dgm:t>
        <a:bodyPr/>
        <a:lstStyle/>
        <a:p>
          <a:endParaRPr lang="en-US" sz="1600"/>
        </a:p>
      </dgm:t>
    </dgm:pt>
    <dgm:pt modelId="{4EB85D87-B535-49A1-9251-DA4695BA8088}" type="sibTrans" cxnId="{398E7776-E692-4302-A50B-22C5D28C66CC}">
      <dgm:prSet/>
      <dgm:spPr/>
      <dgm:t>
        <a:bodyPr/>
        <a:lstStyle/>
        <a:p>
          <a:endParaRPr lang="en-US" sz="1600"/>
        </a:p>
      </dgm:t>
    </dgm:pt>
    <dgm:pt modelId="{32979311-7E40-45F6-8585-A0FEC9DF62B3}">
      <dgm:prSet phldrT="[Text]" custT="1"/>
      <dgm:spPr/>
      <dgm:t>
        <a:bodyPr/>
        <a:lstStyle/>
        <a:p>
          <a:r>
            <a:rPr lang="en-US" sz="1600" b="1" dirty="0"/>
            <a:t>GUESTS' AWARENESS</a:t>
          </a:r>
          <a:endParaRPr lang="el-GR" sz="1600" b="1" dirty="0"/>
        </a:p>
      </dgm:t>
    </dgm:pt>
    <dgm:pt modelId="{76801E70-E37A-4EE2-A4D8-D0E3AF109C0C}" type="parTrans" cxnId="{E98C5004-1182-4F80-91C9-6935DDE85093}">
      <dgm:prSet/>
      <dgm:spPr/>
      <dgm:t>
        <a:bodyPr/>
        <a:lstStyle/>
        <a:p>
          <a:endParaRPr lang="en-US" sz="1600"/>
        </a:p>
      </dgm:t>
    </dgm:pt>
    <dgm:pt modelId="{EC86EE56-2B6D-43E5-B4E6-901F38386512}" type="sibTrans" cxnId="{E98C5004-1182-4F80-91C9-6935DDE85093}">
      <dgm:prSet/>
      <dgm:spPr/>
      <dgm:t>
        <a:bodyPr/>
        <a:lstStyle/>
        <a:p>
          <a:endParaRPr lang="en-US" sz="1600"/>
        </a:p>
      </dgm:t>
    </dgm:pt>
    <dgm:pt modelId="{0FADCA39-4888-4D02-9521-94BD5116FA15}">
      <dgm:prSet phldrT="[Text]" custT="1"/>
      <dgm:spPr/>
      <dgm:t>
        <a:bodyPr/>
        <a:lstStyle/>
        <a:p>
          <a:r>
            <a:rPr lang="en-US" sz="1600" b="1"/>
            <a:t>STAFF TRAINING</a:t>
          </a:r>
          <a:endParaRPr lang="el-GR" sz="1600" b="1"/>
        </a:p>
      </dgm:t>
    </dgm:pt>
    <dgm:pt modelId="{D0994DA5-C9F3-42F3-B57C-C2DFBD0417E9}" type="parTrans" cxnId="{97284B01-2BF8-49AA-A909-E2FCD14DAEFD}">
      <dgm:prSet/>
      <dgm:spPr/>
      <dgm:t>
        <a:bodyPr/>
        <a:lstStyle/>
        <a:p>
          <a:endParaRPr lang="en-US" sz="1600"/>
        </a:p>
      </dgm:t>
    </dgm:pt>
    <dgm:pt modelId="{9F0DECBB-9175-4E9D-B1B6-3E75DAB509FD}" type="sibTrans" cxnId="{97284B01-2BF8-49AA-A909-E2FCD14DAEFD}">
      <dgm:prSet/>
      <dgm:spPr/>
      <dgm:t>
        <a:bodyPr/>
        <a:lstStyle/>
        <a:p>
          <a:endParaRPr lang="en-US" sz="1600"/>
        </a:p>
      </dgm:t>
    </dgm:pt>
    <dgm:pt modelId="{B10BF4EC-86C8-49A8-8B0B-A46D664CF324}" type="pres">
      <dgm:prSet presAssocID="{ECF83C52-64E5-444E-A59A-459EA8B5C708}" presName="Name0" presStyleCnt="0">
        <dgm:presLayoutVars>
          <dgm:dir/>
          <dgm:resizeHandles val="exact"/>
        </dgm:presLayoutVars>
      </dgm:prSet>
      <dgm:spPr/>
    </dgm:pt>
    <dgm:pt modelId="{AD789EB8-D86A-4F50-B6F2-7B94FDC20EE8}" type="pres">
      <dgm:prSet presAssocID="{ECF83C52-64E5-444E-A59A-459EA8B5C708}" presName="cycle" presStyleCnt="0"/>
      <dgm:spPr/>
    </dgm:pt>
    <dgm:pt modelId="{914F3A13-FD43-4BC4-B90F-655F012FA42B}" type="pres">
      <dgm:prSet presAssocID="{D4053A20-0EAA-4E96-8153-7481458158C9}" presName="nodeFirstNode" presStyleLbl="node1" presStyleIdx="0" presStyleCnt="8">
        <dgm:presLayoutVars>
          <dgm:bulletEnabled val="1"/>
        </dgm:presLayoutVars>
      </dgm:prSet>
      <dgm:spPr/>
    </dgm:pt>
    <dgm:pt modelId="{ACA5B71D-43D2-4FE4-905D-1376C3B4EEE4}" type="pres">
      <dgm:prSet presAssocID="{45BB15C6-933D-4B20-B244-846E20AA07F4}" presName="sibTransFirstNode" presStyleLbl="bgShp" presStyleIdx="0" presStyleCnt="1"/>
      <dgm:spPr/>
    </dgm:pt>
    <dgm:pt modelId="{1C1AB816-7AAF-4CFB-95D8-4D7E5AD15440}" type="pres">
      <dgm:prSet presAssocID="{E486A244-D980-4CC8-99CF-9975512992B1}" presName="nodeFollowingNodes" presStyleLbl="node1" presStyleIdx="1" presStyleCnt="8" custRadScaleRad="132183" custRadScaleInc="37335">
        <dgm:presLayoutVars>
          <dgm:bulletEnabled val="1"/>
        </dgm:presLayoutVars>
      </dgm:prSet>
      <dgm:spPr/>
    </dgm:pt>
    <dgm:pt modelId="{E9D94EEB-8E62-4656-BEBC-AAA1CF32F40F}" type="pres">
      <dgm:prSet presAssocID="{C51203FE-E22F-4A97-A78A-96923F190A2B}" presName="nodeFollowingNodes" presStyleLbl="node1" presStyleIdx="2" presStyleCnt="8" custRadScaleRad="107039">
        <dgm:presLayoutVars>
          <dgm:bulletEnabled val="1"/>
        </dgm:presLayoutVars>
      </dgm:prSet>
      <dgm:spPr/>
    </dgm:pt>
    <dgm:pt modelId="{8B2EEB34-BC12-4EB3-8CB5-92E65692D927}" type="pres">
      <dgm:prSet presAssocID="{1F1DF516-AF00-4DFE-850D-C9399F26DA99}" presName="nodeFollowingNodes" presStyleLbl="node1" presStyleIdx="3" presStyleCnt="8" custRadScaleRad="128788" custRadScaleInc="-33075">
        <dgm:presLayoutVars>
          <dgm:bulletEnabled val="1"/>
        </dgm:presLayoutVars>
      </dgm:prSet>
      <dgm:spPr/>
    </dgm:pt>
    <dgm:pt modelId="{849B1025-32B1-4692-8487-AE416928587E}" type="pres">
      <dgm:prSet presAssocID="{3ECFE596-FF51-4224-8171-601B8036B0EC}" presName="nodeFollowingNodes" presStyleLbl="node1" presStyleIdx="4" presStyleCnt="8" custRadScaleRad="89014" custRadScaleInc="-6479">
        <dgm:presLayoutVars>
          <dgm:bulletEnabled val="1"/>
        </dgm:presLayoutVars>
      </dgm:prSet>
      <dgm:spPr/>
    </dgm:pt>
    <dgm:pt modelId="{153263F9-C2D9-4113-BDF1-A6B943445F94}" type="pres">
      <dgm:prSet presAssocID="{AE53F42F-83AD-4723-A807-A5F07739A145}" presName="nodeFollowingNodes" presStyleLbl="node1" presStyleIdx="5" presStyleCnt="8" custRadScaleRad="121843" custRadScaleInc="44132">
        <dgm:presLayoutVars>
          <dgm:bulletEnabled val="1"/>
        </dgm:presLayoutVars>
      </dgm:prSet>
      <dgm:spPr/>
    </dgm:pt>
    <dgm:pt modelId="{89B4DA8D-AC4C-45FA-8774-9D4CC2CD19D6}" type="pres">
      <dgm:prSet presAssocID="{0FADCA39-4888-4D02-9521-94BD5116FA15}" presName="nodeFollowingNodes" presStyleLbl="node1" presStyleIdx="6" presStyleCnt="8" custRadScaleRad="111689">
        <dgm:presLayoutVars>
          <dgm:bulletEnabled val="1"/>
        </dgm:presLayoutVars>
      </dgm:prSet>
      <dgm:spPr/>
    </dgm:pt>
    <dgm:pt modelId="{C9BF5AC7-682C-4D4E-BAEC-F013DCDC556D}" type="pres">
      <dgm:prSet presAssocID="{32979311-7E40-45F6-8585-A0FEC9DF62B3}" presName="nodeFollowingNodes" presStyleLbl="node1" presStyleIdx="7" presStyleCnt="8" custRadScaleRad="129331" custRadScaleInc="-31020">
        <dgm:presLayoutVars>
          <dgm:bulletEnabled val="1"/>
        </dgm:presLayoutVars>
      </dgm:prSet>
      <dgm:spPr/>
    </dgm:pt>
  </dgm:ptLst>
  <dgm:cxnLst>
    <dgm:cxn modelId="{97284B01-2BF8-49AA-A909-E2FCD14DAEFD}" srcId="{ECF83C52-64E5-444E-A59A-459EA8B5C708}" destId="{0FADCA39-4888-4D02-9521-94BD5116FA15}" srcOrd="6" destOrd="0" parTransId="{D0994DA5-C9F3-42F3-B57C-C2DFBD0417E9}" sibTransId="{9F0DECBB-9175-4E9D-B1B6-3E75DAB509FD}"/>
    <dgm:cxn modelId="{8743CD01-2EE8-46E2-B36A-294C4A0E9506}" type="presOf" srcId="{1F1DF516-AF00-4DFE-850D-C9399F26DA99}" destId="{8B2EEB34-BC12-4EB3-8CB5-92E65692D927}" srcOrd="0" destOrd="0" presId="urn:microsoft.com/office/officeart/2005/8/layout/cycle3"/>
    <dgm:cxn modelId="{E98C5004-1182-4F80-91C9-6935DDE85093}" srcId="{ECF83C52-64E5-444E-A59A-459EA8B5C708}" destId="{32979311-7E40-45F6-8585-A0FEC9DF62B3}" srcOrd="7" destOrd="0" parTransId="{76801E70-E37A-4EE2-A4D8-D0E3AF109C0C}" sibTransId="{EC86EE56-2B6D-43E5-B4E6-901F38386512}"/>
    <dgm:cxn modelId="{685E9F36-1A58-4E42-B29D-CC518FAA5428}" type="presOf" srcId="{ECF83C52-64E5-444E-A59A-459EA8B5C708}" destId="{B10BF4EC-86C8-49A8-8B0B-A46D664CF324}" srcOrd="0" destOrd="0" presId="urn:microsoft.com/office/officeart/2005/8/layout/cycle3"/>
    <dgm:cxn modelId="{25CFF13A-310A-449D-9015-8970061630AA}" type="presOf" srcId="{0FADCA39-4888-4D02-9521-94BD5116FA15}" destId="{89B4DA8D-AC4C-45FA-8774-9D4CC2CD19D6}" srcOrd="0" destOrd="0" presId="urn:microsoft.com/office/officeart/2005/8/layout/cycle3"/>
    <dgm:cxn modelId="{AB820C5D-5E31-48D6-9012-23CB83E00F7A}" type="presOf" srcId="{45BB15C6-933D-4B20-B244-846E20AA07F4}" destId="{ACA5B71D-43D2-4FE4-905D-1376C3B4EEE4}" srcOrd="0" destOrd="0" presId="urn:microsoft.com/office/officeart/2005/8/layout/cycle3"/>
    <dgm:cxn modelId="{57CAD745-FED6-4632-8880-9E7216DBB526}" type="presOf" srcId="{E486A244-D980-4CC8-99CF-9975512992B1}" destId="{1C1AB816-7AAF-4CFB-95D8-4D7E5AD15440}" srcOrd="0" destOrd="0" presId="urn:microsoft.com/office/officeart/2005/8/layout/cycle3"/>
    <dgm:cxn modelId="{5D33B847-0A47-473A-913A-80370F059787}" srcId="{ECF83C52-64E5-444E-A59A-459EA8B5C708}" destId="{E486A244-D980-4CC8-99CF-9975512992B1}" srcOrd="1" destOrd="0" parTransId="{A2ADCF93-E9D2-4024-98CA-ADB724CB4523}" sibTransId="{73319BEF-EE03-41FC-8299-BC9B3AF6038C}"/>
    <dgm:cxn modelId="{109BAF49-D4C2-49B7-91BE-C54736D17EC1}" type="presOf" srcId="{AE53F42F-83AD-4723-A807-A5F07739A145}" destId="{153263F9-C2D9-4113-BDF1-A6B943445F94}" srcOrd="0" destOrd="0" presId="urn:microsoft.com/office/officeart/2005/8/layout/cycle3"/>
    <dgm:cxn modelId="{D266F04F-E7FF-4FAE-B2D6-CD848B43080A}" type="presOf" srcId="{D4053A20-0EAA-4E96-8153-7481458158C9}" destId="{914F3A13-FD43-4BC4-B90F-655F012FA42B}" srcOrd="0" destOrd="0" presId="urn:microsoft.com/office/officeart/2005/8/layout/cycle3"/>
    <dgm:cxn modelId="{398E7776-E692-4302-A50B-22C5D28C66CC}" srcId="{ECF83C52-64E5-444E-A59A-459EA8B5C708}" destId="{AE53F42F-83AD-4723-A807-A5F07739A145}" srcOrd="5" destOrd="0" parTransId="{AF56064C-422D-4218-B140-1D766E7165E5}" sibTransId="{4EB85D87-B535-49A1-9251-DA4695BA8088}"/>
    <dgm:cxn modelId="{540D797D-492C-486D-A18B-0C03D2931971}" srcId="{ECF83C52-64E5-444E-A59A-459EA8B5C708}" destId="{C51203FE-E22F-4A97-A78A-96923F190A2B}" srcOrd="2" destOrd="0" parTransId="{E4984807-FA0D-41ED-B9A4-509AD63F2F53}" sibTransId="{E4562959-DF63-4735-A4D0-2A5D0596864C}"/>
    <dgm:cxn modelId="{2F0E3E90-C30F-43E6-9102-D6603BB96590}" type="presOf" srcId="{3ECFE596-FF51-4224-8171-601B8036B0EC}" destId="{849B1025-32B1-4692-8487-AE416928587E}" srcOrd="0" destOrd="0" presId="urn:microsoft.com/office/officeart/2005/8/layout/cycle3"/>
    <dgm:cxn modelId="{DD65BC91-9245-4EE1-BB09-060F29239103}" srcId="{ECF83C52-64E5-444E-A59A-459EA8B5C708}" destId="{D4053A20-0EAA-4E96-8153-7481458158C9}" srcOrd="0" destOrd="0" parTransId="{522C49BF-DA86-4D06-BA2A-60D37EF2ED63}" sibTransId="{45BB15C6-933D-4B20-B244-846E20AA07F4}"/>
    <dgm:cxn modelId="{958A0E94-5E19-4756-A976-A845DE32BA9A}" srcId="{ECF83C52-64E5-444E-A59A-459EA8B5C708}" destId="{3ECFE596-FF51-4224-8171-601B8036B0EC}" srcOrd="4" destOrd="0" parTransId="{03F0E34B-7A4F-4867-BC25-CA3B2C1846D0}" sibTransId="{6CEECE36-4137-425D-90E2-4BDEDCD14991}"/>
    <dgm:cxn modelId="{468990B4-A288-4F02-81E2-43F38ADB8F7A}" srcId="{ECF83C52-64E5-444E-A59A-459EA8B5C708}" destId="{1F1DF516-AF00-4DFE-850D-C9399F26DA99}" srcOrd="3" destOrd="0" parTransId="{C6F294D3-72EF-4218-B240-8860C09A4129}" sibTransId="{6D7589B1-9CC3-432F-B175-EC8BA4029AD3}"/>
    <dgm:cxn modelId="{44409EBA-5551-43A8-B413-B2B17309B08B}" type="presOf" srcId="{32979311-7E40-45F6-8585-A0FEC9DF62B3}" destId="{C9BF5AC7-682C-4D4E-BAEC-F013DCDC556D}" srcOrd="0" destOrd="0" presId="urn:microsoft.com/office/officeart/2005/8/layout/cycle3"/>
    <dgm:cxn modelId="{0533ECDF-6B01-4457-8511-F899BAE823CB}" type="presOf" srcId="{C51203FE-E22F-4A97-A78A-96923F190A2B}" destId="{E9D94EEB-8E62-4656-BEBC-AAA1CF32F40F}" srcOrd="0" destOrd="0" presId="urn:microsoft.com/office/officeart/2005/8/layout/cycle3"/>
    <dgm:cxn modelId="{32ECEC99-AB58-4B67-991C-4C041A01903C}" type="presParOf" srcId="{B10BF4EC-86C8-49A8-8B0B-A46D664CF324}" destId="{AD789EB8-D86A-4F50-B6F2-7B94FDC20EE8}" srcOrd="0" destOrd="0" presId="urn:microsoft.com/office/officeart/2005/8/layout/cycle3"/>
    <dgm:cxn modelId="{616BA603-0396-4508-9DB3-E9DFDB758E02}" type="presParOf" srcId="{AD789EB8-D86A-4F50-B6F2-7B94FDC20EE8}" destId="{914F3A13-FD43-4BC4-B90F-655F012FA42B}" srcOrd="0" destOrd="0" presId="urn:microsoft.com/office/officeart/2005/8/layout/cycle3"/>
    <dgm:cxn modelId="{88CB8283-3C4F-4A8E-A12F-20182F83EACB}" type="presParOf" srcId="{AD789EB8-D86A-4F50-B6F2-7B94FDC20EE8}" destId="{ACA5B71D-43D2-4FE4-905D-1376C3B4EEE4}" srcOrd="1" destOrd="0" presId="urn:microsoft.com/office/officeart/2005/8/layout/cycle3"/>
    <dgm:cxn modelId="{D45A25B4-BCA5-4C57-B268-89FB0DB87B05}" type="presParOf" srcId="{AD789EB8-D86A-4F50-B6F2-7B94FDC20EE8}" destId="{1C1AB816-7AAF-4CFB-95D8-4D7E5AD15440}" srcOrd="2" destOrd="0" presId="urn:microsoft.com/office/officeart/2005/8/layout/cycle3"/>
    <dgm:cxn modelId="{BD90CEB2-42E9-4297-85FE-E8FAB199EE06}" type="presParOf" srcId="{AD789EB8-D86A-4F50-B6F2-7B94FDC20EE8}" destId="{E9D94EEB-8E62-4656-BEBC-AAA1CF32F40F}" srcOrd="3" destOrd="0" presId="urn:microsoft.com/office/officeart/2005/8/layout/cycle3"/>
    <dgm:cxn modelId="{762819AF-B0C6-4EE8-91E9-BDC2C7748155}" type="presParOf" srcId="{AD789EB8-D86A-4F50-B6F2-7B94FDC20EE8}" destId="{8B2EEB34-BC12-4EB3-8CB5-92E65692D927}" srcOrd="4" destOrd="0" presId="urn:microsoft.com/office/officeart/2005/8/layout/cycle3"/>
    <dgm:cxn modelId="{A8F5FCD4-0D04-4FA9-BE80-73827D4F30C0}" type="presParOf" srcId="{AD789EB8-D86A-4F50-B6F2-7B94FDC20EE8}" destId="{849B1025-32B1-4692-8487-AE416928587E}" srcOrd="5" destOrd="0" presId="urn:microsoft.com/office/officeart/2005/8/layout/cycle3"/>
    <dgm:cxn modelId="{CB75A0A2-844B-400F-B67F-7E0409B0FEAA}" type="presParOf" srcId="{AD789EB8-D86A-4F50-B6F2-7B94FDC20EE8}" destId="{153263F9-C2D9-4113-BDF1-A6B943445F94}" srcOrd="6" destOrd="0" presId="urn:microsoft.com/office/officeart/2005/8/layout/cycle3"/>
    <dgm:cxn modelId="{F1B3017E-FC74-4126-B42A-6753129B5838}" type="presParOf" srcId="{AD789EB8-D86A-4F50-B6F2-7B94FDC20EE8}" destId="{89B4DA8D-AC4C-45FA-8774-9D4CC2CD19D6}" srcOrd="7" destOrd="0" presId="urn:microsoft.com/office/officeart/2005/8/layout/cycle3"/>
    <dgm:cxn modelId="{1E135209-A78B-44C8-B788-FD0ECDC6BE72}" type="presParOf" srcId="{AD789EB8-D86A-4F50-B6F2-7B94FDC20EE8}" destId="{C9BF5AC7-682C-4D4E-BAEC-F013DCDC556D}" srcOrd="8" destOrd="0" presId="urn:microsoft.com/office/officeart/2005/8/layout/cycle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D0D386A-70D5-4F67-970F-066E769FBD63}" type="doc">
      <dgm:prSet loTypeId="urn:microsoft.com/office/officeart/2005/8/layout/hList9" loCatId="list" qsTypeId="urn:microsoft.com/office/officeart/2005/8/quickstyle/3d5" qsCatId="3D" csTypeId="urn:microsoft.com/office/officeart/2005/8/colors/colorful2" csCatId="colorful" phldr="1"/>
      <dgm:spPr/>
      <dgm:t>
        <a:bodyPr/>
        <a:lstStyle/>
        <a:p>
          <a:endParaRPr lang="el-GR"/>
        </a:p>
      </dgm:t>
    </dgm:pt>
    <dgm:pt modelId="{9ECB21E8-F02C-44AC-8867-64066D4937B2}">
      <dgm:prSet phldrT="[Text]" custT="1"/>
      <dgm:spPr/>
      <dgm:t>
        <a:bodyPr/>
        <a:lstStyle/>
        <a:p>
          <a:pPr algn="ctr"/>
          <a:r>
            <a:rPr lang="en-US" sz="1800" b="1" dirty="0"/>
            <a:t>2022</a:t>
          </a:r>
          <a:endParaRPr lang="el-GR" sz="1800" b="1" dirty="0"/>
        </a:p>
      </dgm:t>
    </dgm:pt>
    <dgm:pt modelId="{F4B66447-F5BA-4F5C-90E1-FBAB908D3322}" type="parTrans" cxnId="{CC80A374-6217-4A25-B3AC-D1D843676D32}">
      <dgm:prSet/>
      <dgm:spPr/>
      <dgm:t>
        <a:bodyPr/>
        <a:lstStyle/>
        <a:p>
          <a:pPr algn="ctr"/>
          <a:endParaRPr lang="el-GR" sz="2000"/>
        </a:p>
      </dgm:t>
    </dgm:pt>
    <dgm:pt modelId="{FC3B9EBE-BC58-44C6-A334-0217F72ED66F}" type="sibTrans" cxnId="{CC80A374-6217-4A25-B3AC-D1D843676D32}">
      <dgm:prSet/>
      <dgm:spPr/>
      <dgm:t>
        <a:bodyPr/>
        <a:lstStyle/>
        <a:p>
          <a:pPr algn="ctr"/>
          <a:endParaRPr lang="el-GR" sz="2000"/>
        </a:p>
      </dgm:t>
    </dgm:pt>
    <dgm:pt modelId="{D8E825FB-DE59-4E5D-BD26-CB3B5E53005A}">
      <dgm:prSet phldrT="[Text]" custT="1"/>
      <dgm:spPr/>
      <dgm:t>
        <a:bodyPr/>
        <a:lstStyle/>
        <a:p>
          <a:pPr algn="ctr"/>
          <a:r>
            <a:rPr lang="en-US" sz="1800" b="1" dirty="0"/>
            <a:t>0.16</a:t>
          </a:r>
        </a:p>
        <a:p>
          <a:pPr algn="ctr"/>
          <a:r>
            <a:rPr lang="en-US" sz="1800" b="1" dirty="0" err="1"/>
            <a:t>lt</a:t>
          </a:r>
          <a:r>
            <a:rPr lang="en-US" sz="1800" b="1" dirty="0"/>
            <a:t>/</a:t>
          </a:r>
          <a:r>
            <a:rPr lang="en-US" sz="1800" b="1" dirty="0" err="1"/>
            <a:t>gn</a:t>
          </a:r>
          <a:endParaRPr lang="el-GR" sz="1800" b="1" dirty="0"/>
        </a:p>
      </dgm:t>
    </dgm:pt>
    <dgm:pt modelId="{2513E18C-12C2-49DD-AAB6-32EA7E41BDCA}" type="parTrans" cxnId="{AC81EC40-90C2-4B45-8E35-AB15CEDEBF76}">
      <dgm:prSet/>
      <dgm:spPr/>
      <dgm:t>
        <a:bodyPr/>
        <a:lstStyle/>
        <a:p>
          <a:pPr algn="ctr"/>
          <a:endParaRPr lang="el-GR" sz="2000"/>
        </a:p>
      </dgm:t>
    </dgm:pt>
    <dgm:pt modelId="{ABA6876E-BF74-4782-B2ED-9E26307BFE57}" type="sibTrans" cxnId="{AC81EC40-90C2-4B45-8E35-AB15CEDEBF76}">
      <dgm:prSet/>
      <dgm:spPr/>
      <dgm:t>
        <a:bodyPr/>
        <a:lstStyle/>
        <a:p>
          <a:pPr algn="ctr"/>
          <a:endParaRPr lang="el-GR" sz="2000"/>
        </a:p>
      </dgm:t>
    </dgm:pt>
    <dgm:pt modelId="{4CC75904-85D2-4102-BBC6-2715F4C13939}">
      <dgm:prSet phldrT="[Text]" custT="1"/>
      <dgm:spPr/>
      <dgm:t>
        <a:bodyPr/>
        <a:lstStyle/>
        <a:p>
          <a:pPr algn="ctr"/>
          <a:r>
            <a:rPr lang="en-US" sz="1800" b="1" dirty="0"/>
            <a:t>2021</a:t>
          </a:r>
          <a:endParaRPr lang="el-GR" sz="1800" b="1" dirty="0"/>
        </a:p>
      </dgm:t>
    </dgm:pt>
    <dgm:pt modelId="{18ABAF54-3178-4C43-846B-CE1FE95B9133}" type="parTrans" cxnId="{9401396D-A02D-42F1-9593-0741AF3981EB}">
      <dgm:prSet/>
      <dgm:spPr/>
      <dgm:t>
        <a:bodyPr/>
        <a:lstStyle/>
        <a:p>
          <a:pPr algn="ctr"/>
          <a:endParaRPr lang="el-GR" sz="2000"/>
        </a:p>
      </dgm:t>
    </dgm:pt>
    <dgm:pt modelId="{01979A33-FB7E-49A0-B82B-2A2563142574}" type="sibTrans" cxnId="{9401396D-A02D-42F1-9593-0741AF3981EB}">
      <dgm:prSet/>
      <dgm:spPr/>
      <dgm:t>
        <a:bodyPr/>
        <a:lstStyle/>
        <a:p>
          <a:pPr algn="ctr"/>
          <a:endParaRPr lang="el-GR" sz="2000"/>
        </a:p>
      </dgm:t>
    </dgm:pt>
    <dgm:pt modelId="{A473C2B0-C09B-4441-A5F8-09493D498640}">
      <dgm:prSet phldrT="[Text]" custT="1"/>
      <dgm:spPr/>
      <dgm:t>
        <a:bodyPr/>
        <a:lstStyle/>
        <a:p>
          <a:pPr algn="ctr"/>
          <a:r>
            <a:rPr lang="en-US" sz="1800" dirty="0">
              <a:solidFill>
                <a:schemeClr val="tx1"/>
              </a:solidFill>
            </a:rPr>
            <a:t> 0.14 </a:t>
          </a:r>
        </a:p>
        <a:p>
          <a:pPr algn="ctr"/>
          <a:r>
            <a:rPr lang="en-US" sz="1800" b="1" dirty="0" err="1"/>
            <a:t>lt</a:t>
          </a:r>
          <a:r>
            <a:rPr lang="en-US" sz="1800" b="1" dirty="0"/>
            <a:t>/</a:t>
          </a:r>
          <a:r>
            <a:rPr lang="en-US" sz="1800" b="1" dirty="0" err="1"/>
            <a:t>gn</a:t>
          </a:r>
          <a:endParaRPr lang="el-GR" sz="1800" dirty="0">
            <a:solidFill>
              <a:schemeClr val="tx1"/>
            </a:solidFill>
          </a:endParaRPr>
        </a:p>
      </dgm:t>
    </dgm:pt>
    <dgm:pt modelId="{2937D6D9-608B-4218-863D-901F26E18B96}" type="parTrans" cxnId="{ED2E24AC-871F-4B79-A289-0998B1C0F78B}">
      <dgm:prSet/>
      <dgm:spPr/>
      <dgm:t>
        <a:bodyPr/>
        <a:lstStyle/>
        <a:p>
          <a:pPr algn="ctr"/>
          <a:endParaRPr lang="el-GR" sz="2000"/>
        </a:p>
      </dgm:t>
    </dgm:pt>
    <dgm:pt modelId="{4CBABDB4-9908-4500-BF28-0BFDF879ECEA}" type="sibTrans" cxnId="{ED2E24AC-871F-4B79-A289-0998B1C0F78B}">
      <dgm:prSet/>
      <dgm:spPr/>
      <dgm:t>
        <a:bodyPr/>
        <a:lstStyle/>
        <a:p>
          <a:pPr algn="ctr"/>
          <a:endParaRPr lang="el-GR" sz="2000"/>
        </a:p>
      </dgm:t>
    </dgm:pt>
    <dgm:pt modelId="{41AA871B-6DDA-446C-A512-6693113CD852}">
      <dgm:prSet phldrT="[Text]" custT="1"/>
      <dgm:spPr/>
      <dgm:t>
        <a:bodyPr/>
        <a:lstStyle/>
        <a:p>
          <a:pPr algn="ctr"/>
          <a:r>
            <a:rPr lang="en-US" sz="1800" b="0" dirty="0"/>
            <a:t>2023</a:t>
          </a:r>
          <a:endParaRPr lang="el-GR" sz="1800" b="0" dirty="0"/>
        </a:p>
      </dgm:t>
    </dgm:pt>
    <dgm:pt modelId="{2468CC4B-A8DB-443E-97A4-9788A698B117}" type="parTrans" cxnId="{AD9EAD4C-ECDD-4D19-9529-954A7E4BA104}">
      <dgm:prSet/>
      <dgm:spPr/>
      <dgm:t>
        <a:bodyPr/>
        <a:lstStyle/>
        <a:p>
          <a:pPr algn="ctr"/>
          <a:endParaRPr lang="en-US" sz="2000"/>
        </a:p>
      </dgm:t>
    </dgm:pt>
    <dgm:pt modelId="{70CF2925-F500-4B86-8E8D-E539D7D098AC}" type="sibTrans" cxnId="{AD9EAD4C-ECDD-4D19-9529-954A7E4BA104}">
      <dgm:prSet/>
      <dgm:spPr/>
      <dgm:t>
        <a:bodyPr/>
        <a:lstStyle/>
        <a:p>
          <a:pPr algn="ctr"/>
          <a:endParaRPr lang="en-US" sz="2000"/>
        </a:p>
      </dgm:t>
    </dgm:pt>
    <dgm:pt modelId="{2A986BC9-391A-46DB-BDF4-7CF8587A7558}">
      <dgm:prSet custT="1"/>
      <dgm:spPr/>
      <dgm:t>
        <a:bodyPr/>
        <a:lstStyle/>
        <a:p>
          <a:pPr algn="ctr"/>
          <a:r>
            <a:rPr lang="en-US" sz="1800" b="1" dirty="0"/>
            <a:t>0.192</a:t>
          </a:r>
        </a:p>
        <a:p>
          <a:pPr algn="ctr"/>
          <a:r>
            <a:rPr lang="en-US" sz="1800" b="1" dirty="0" err="1"/>
            <a:t>lt</a:t>
          </a:r>
          <a:r>
            <a:rPr lang="en-US" sz="1800" b="1" dirty="0"/>
            <a:t>/</a:t>
          </a:r>
          <a:r>
            <a:rPr lang="en-US" sz="1800" b="1" dirty="0" err="1"/>
            <a:t>gn</a:t>
          </a:r>
          <a:endParaRPr lang="en-US" sz="1800" b="1" dirty="0"/>
        </a:p>
      </dgm:t>
    </dgm:pt>
    <dgm:pt modelId="{E9E80DE4-F425-4C7D-8D27-F624C61102E5}" type="parTrans" cxnId="{D455AF10-C9AF-452C-9BB6-CD3C41AC391B}">
      <dgm:prSet/>
      <dgm:spPr/>
      <dgm:t>
        <a:bodyPr/>
        <a:lstStyle/>
        <a:p>
          <a:pPr algn="ctr"/>
          <a:endParaRPr lang="en-US"/>
        </a:p>
      </dgm:t>
    </dgm:pt>
    <dgm:pt modelId="{3CDE264F-3F07-4B9C-8E6F-E741BF87C3D0}" type="sibTrans" cxnId="{D455AF10-C9AF-452C-9BB6-CD3C41AC391B}">
      <dgm:prSet/>
      <dgm:spPr/>
      <dgm:t>
        <a:bodyPr/>
        <a:lstStyle/>
        <a:p>
          <a:pPr algn="ctr"/>
          <a:endParaRPr lang="en-US"/>
        </a:p>
      </dgm:t>
    </dgm:pt>
    <dgm:pt modelId="{8B4D7023-DF80-43A2-B6EA-F4E5286DCF2C}">
      <dgm:prSet/>
      <dgm:spPr/>
      <dgm:t>
        <a:bodyPr/>
        <a:lstStyle/>
        <a:p>
          <a:pPr algn="ctr"/>
          <a:r>
            <a:rPr lang="en-US" dirty="0"/>
            <a:t>Target 2024</a:t>
          </a:r>
          <a:endParaRPr lang="en-CY" dirty="0"/>
        </a:p>
      </dgm:t>
    </dgm:pt>
    <dgm:pt modelId="{F55FB6F7-F4C8-4D68-B5E0-67442C1686D0}" type="parTrans" cxnId="{754188AF-8392-47B7-85C7-6228CABB060C}">
      <dgm:prSet/>
      <dgm:spPr/>
      <dgm:t>
        <a:bodyPr/>
        <a:lstStyle/>
        <a:p>
          <a:pPr algn="ctr"/>
          <a:endParaRPr lang="en-CY"/>
        </a:p>
      </dgm:t>
    </dgm:pt>
    <dgm:pt modelId="{8E75A586-9296-429A-B0B4-426FE096BA0E}" type="sibTrans" cxnId="{754188AF-8392-47B7-85C7-6228CABB060C}">
      <dgm:prSet/>
      <dgm:spPr/>
      <dgm:t>
        <a:bodyPr/>
        <a:lstStyle/>
        <a:p>
          <a:pPr algn="ctr"/>
          <a:endParaRPr lang="en-CY"/>
        </a:p>
      </dgm:t>
    </dgm:pt>
    <dgm:pt modelId="{EF45398E-1DEC-4BC6-AE25-3B49EE2FCA45}">
      <dgm:prSet custT="1"/>
      <dgm:spPr/>
      <dgm:t>
        <a:bodyPr/>
        <a:lstStyle/>
        <a:p>
          <a:pPr algn="ctr"/>
          <a:r>
            <a:rPr lang="en-US" sz="1800" dirty="0"/>
            <a:t>0.185</a:t>
          </a:r>
        </a:p>
        <a:p>
          <a:pPr algn="ctr"/>
          <a:r>
            <a:rPr lang="en-US" sz="1800" b="1" dirty="0" err="1"/>
            <a:t>lt</a:t>
          </a:r>
          <a:r>
            <a:rPr lang="en-US" sz="1800" b="1" dirty="0"/>
            <a:t>/</a:t>
          </a:r>
          <a:r>
            <a:rPr lang="en-US" sz="1800" b="1" dirty="0" err="1"/>
            <a:t>gn</a:t>
          </a:r>
          <a:endParaRPr lang="en-CY" sz="1800" dirty="0"/>
        </a:p>
      </dgm:t>
    </dgm:pt>
    <dgm:pt modelId="{FC271776-3C0B-4A06-9E48-8EB7A543C173}" type="parTrans" cxnId="{A12ABAE2-EE40-455C-9124-B0CB47F02508}">
      <dgm:prSet/>
      <dgm:spPr/>
      <dgm:t>
        <a:bodyPr/>
        <a:lstStyle/>
        <a:p>
          <a:pPr algn="ctr"/>
          <a:endParaRPr lang="en-CY"/>
        </a:p>
      </dgm:t>
    </dgm:pt>
    <dgm:pt modelId="{97F1BCAF-1D38-45BA-B561-310DF84CB87C}" type="sibTrans" cxnId="{A12ABAE2-EE40-455C-9124-B0CB47F02508}">
      <dgm:prSet/>
      <dgm:spPr/>
      <dgm:t>
        <a:bodyPr/>
        <a:lstStyle/>
        <a:p>
          <a:pPr algn="ctr"/>
          <a:endParaRPr lang="en-CY"/>
        </a:p>
      </dgm:t>
    </dgm:pt>
    <dgm:pt modelId="{95BBAA29-DAA7-40A0-B95C-69108FBB65A4}" type="pres">
      <dgm:prSet presAssocID="{BD0D386A-70D5-4F67-970F-066E769FBD63}" presName="list" presStyleCnt="0">
        <dgm:presLayoutVars>
          <dgm:dir/>
          <dgm:animLvl val="lvl"/>
        </dgm:presLayoutVars>
      </dgm:prSet>
      <dgm:spPr/>
    </dgm:pt>
    <dgm:pt modelId="{390170B1-3E61-476C-B458-4ACF94F68B79}" type="pres">
      <dgm:prSet presAssocID="{4CC75904-85D2-4102-BBC6-2715F4C13939}" presName="posSpace" presStyleCnt="0"/>
      <dgm:spPr/>
    </dgm:pt>
    <dgm:pt modelId="{0CAD2528-1EA3-423B-872C-9F3E1DEF4673}" type="pres">
      <dgm:prSet presAssocID="{4CC75904-85D2-4102-BBC6-2715F4C13939}" presName="vertFlow" presStyleCnt="0"/>
      <dgm:spPr/>
    </dgm:pt>
    <dgm:pt modelId="{C3EE235D-F192-4290-8E07-628031F2BC3E}" type="pres">
      <dgm:prSet presAssocID="{4CC75904-85D2-4102-BBC6-2715F4C13939}" presName="topSpace" presStyleCnt="0"/>
      <dgm:spPr/>
    </dgm:pt>
    <dgm:pt modelId="{3F4BFDB5-0C61-47FB-858A-9F09C854DD59}" type="pres">
      <dgm:prSet presAssocID="{4CC75904-85D2-4102-BBC6-2715F4C13939}" presName="firstComp" presStyleCnt="0"/>
      <dgm:spPr/>
    </dgm:pt>
    <dgm:pt modelId="{B8CE20F2-AE73-4521-A91F-388B4D6432E5}" type="pres">
      <dgm:prSet presAssocID="{4CC75904-85D2-4102-BBC6-2715F4C13939}" presName="firstChild" presStyleLbl="bgAccFollowNode1" presStyleIdx="0" presStyleCnt="4" custLinFactNeighborX="1568" custLinFactNeighborY="-4925"/>
      <dgm:spPr/>
    </dgm:pt>
    <dgm:pt modelId="{B2246713-1A33-4136-AE92-96E0B5EF0ABF}" type="pres">
      <dgm:prSet presAssocID="{4CC75904-85D2-4102-BBC6-2715F4C13939}" presName="firstChildTx" presStyleLbl="bgAccFollowNode1" presStyleIdx="0" presStyleCnt="4">
        <dgm:presLayoutVars>
          <dgm:bulletEnabled val="1"/>
        </dgm:presLayoutVars>
      </dgm:prSet>
      <dgm:spPr/>
    </dgm:pt>
    <dgm:pt modelId="{F2B69753-D219-4C28-B8E6-7C52D96B615D}" type="pres">
      <dgm:prSet presAssocID="{4CC75904-85D2-4102-BBC6-2715F4C13939}" presName="negSpace" presStyleCnt="0"/>
      <dgm:spPr/>
    </dgm:pt>
    <dgm:pt modelId="{386E3A0B-CEAB-4827-8505-A30361927B55}" type="pres">
      <dgm:prSet presAssocID="{4CC75904-85D2-4102-BBC6-2715F4C13939}" presName="circle" presStyleLbl="node1" presStyleIdx="0" presStyleCnt="4"/>
      <dgm:spPr/>
    </dgm:pt>
    <dgm:pt modelId="{48B49776-1D9C-4856-88C6-E1A60934BE8B}" type="pres">
      <dgm:prSet presAssocID="{01979A33-FB7E-49A0-B82B-2A2563142574}" presName="transSpace" presStyleCnt="0"/>
      <dgm:spPr/>
    </dgm:pt>
    <dgm:pt modelId="{1E23C80E-0253-4914-A687-9AA8FA3C1676}" type="pres">
      <dgm:prSet presAssocID="{9ECB21E8-F02C-44AC-8867-64066D4937B2}" presName="posSpace" presStyleCnt="0"/>
      <dgm:spPr/>
    </dgm:pt>
    <dgm:pt modelId="{DCC972AC-B84D-4C8B-9DC1-667DF9B5DF28}" type="pres">
      <dgm:prSet presAssocID="{9ECB21E8-F02C-44AC-8867-64066D4937B2}" presName="vertFlow" presStyleCnt="0"/>
      <dgm:spPr/>
    </dgm:pt>
    <dgm:pt modelId="{F0B22498-A5AA-450A-A11D-93EA2F5525F3}" type="pres">
      <dgm:prSet presAssocID="{9ECB21E8-F02C-44AC-8867-64066D4937B2}" presName="topSpace" presStyleCnt="0"/>
      <dgm:spPr/>
    </dgm:pt>
    <dgm:pt modelId="{6B2FBC4D-AFA5-4A8C-86BF-81653E04D62D}" type="pres">
      <dgm:prSet presAssocID="{9ECB21E8-F02C-44AC-8867-64066D4937B2}" presName="firstComp" presStyleCnt="0"/>
      <dgm:spPr/>
    </dgm:pt>
    <dgm:pt modelId="{10C7F069-43A2-46FF-ADAA-C1B8168DB802}" type="pres">
      <dgm:prSet presAssocID="{9ECB21E8-F02C-44AC-8867-64066D4937B2}" presName="firstChild" presStyleLbl="bgAccFollowNode1" presStyleIdx="1" presStyleCnt="4" custLinFactNeighborX="4326" custLinFactNeighborY="1014"/>
      <dgm:spPr/>
    </dgm:pt>
    <dgm:pt modelId="{F06762C8-182C-47F0-ACE0-CBE5CBD3E414}" type="pres">
      <dgm:prSet presAssocID="{9ECB21E8-F02C-44AC-8867-64066D4937B2}" presName="firstChildTx" presStyleLbl="bgAccFollowNode1" presStyleIdx="1" presStyleCnt="4">
        <dgm:presLayoutVars>
          <dgm:bulletEnabled val="1"/>
        </dgm:presLayoutVars>
      </dgm:prSet>
      <dgm:spPr/>
    </dgm:pt>
    <dgm:pt modelId="{F831A690-EAB7-4A54-A6B3-175B552A3243}" type="pres">
      <dgm:prSet presAssocID="{9ECB21E8-F02C-44AC-8867-64066D4937B2}" presName="negSpace" presStyleCnt="0"/>
      <dgm:spPr/>
    </dgm:pt>
    <dgm:pt modelId="{C9688D85-A54F-46C8-8B9B-57B25011E42D}" type="pres">
      <dgm:prSet presAssocID="{9ECB21E8-F02C-44AC-8867-64066D4937B2}" presName="circle" presStyleLbl="node1" presStyleIdx="1" presStyleCnt="4"/>
      <dgm:spPr/>
    </dgm:pt>
    <dgm:pt modelId="{66784962-5EA5-4A6D-A69E-0E639053C7C1}" type="pres">
      <dgm:prSet presAssocID="{FC3B9EBE-BC58-44C6-A334-0217F72ED66F}" presName="transSpace" presStyleCnt="0"/>
      <dgm:spPr/>
    </dgm:pt>
    <dgm:pt modelId="{E97AABAA-1A4F-476D-827C-F3DBD9B13788}" type="pres">
      <dgm:prSet presAssocID="{41AA871B-6DDA-446C-A512-6693113CD852}" presName="posSpace" presStyleCnt="0"/>
      <dgm:spPr/>
    </dgm:pt>
    <dgm:pt modelId="{0E5703A9-7C3E-40EF-83BD-84F04E22696E}" type="pres">
      <dgm:prSet presAssocID="{41AA871B-6DDA-446C-A512-6693113CD852}" presName="vertFlow" presStyleCnt="0"/>
      <dgm:spPr/>
    </dgm:pt>
    <dgm:pt modelId="{F5B68D25-A4C6-41DF-A22B-96419502D75D}" type="pres">
      <dgm:prSet presAssocID="{41AA871B-6DDA-446C-A512-6693113CD852}" presName="topSpace" presStyleCnt="0"/>
      <dgm:spPr/>
    </dgm:pt>
    <dgm:pt modelId="{0EF5FDAE-7BFF-46B9-B29F-22A5605D1F1C}" type="pres">
      <dgm:prSet presAssocID="{41AA871B-6DDA-446C-A512-6693113CD852}" presName="firstComp" presStyleCnt="0"/>
      <dgm:spPr/>
    </dgm:pt>
    <dgm:pt modelId="{481211C6-9E3D-4EEB-9BE1-91D48095B87B}" type="pres">
      <dgm:prSet presAssocID="{41AA871B-6DDA-446C-A512-6693113CD852}" presName="firstChild" presStyleLbl="bgAccFollowNode1" presStyleIdx="2" presStyleCnt="4" custLinFactNeighborX="4326" custLinFactNeighborY="1014"/>
      <dgm:spPr/>
    </dgm:pt>
    <dgm:pt modelId="{3F37C3DE-B60E-4003-9489-C29E687F5E23}" type="pres">
      <dgm:prSet presAssocID="{41AA871B-6DDA-446C-A512-6693113CD852}" presName="firstChildTx" presStyleLbl="bgAccFollowNode1" presStyleIdx="2" presStyleCnt="4">
        <dgm:presLayoutVars>
          <dgm:bulletEnabled val="1"/>
        </dgm:presLayoutVars>
      </dgm:prSet>
      <dgm:spPr/>
    </dgm:pt>
    <dgm:pt modelId="{718C376D-D140-45E8-BA32-0E6DE2749E71}" type="pres">
      <dgm:prSet presAssocID="{41AA871B-6DDA-446C-A512-6693113CD852}" presName="negSpace" presStyleCnt="0"/>
      <dgm:spPr/>
    </dgm:pt>
    <dgm:pt modelId="{D687679A-0C7F-4226-8C81-AFB8500DD565}" type="pres">
      <dgm:prSet presAssocID="{41AA871B-6DDA-446C-A512-6693113CD852}" presName="circle" presStyleLbl="node1" presStyleIdx="2" presStyleCnt="4"/>
      <dgm:spPr/>
    </dgm:pt>
    <dgm:pt modelId="{1D3C8E7A-59F1-461B-BD9C-C561DF6DD217}" type="pres">
      <dgm:prSet presAssocID="{70CF2925-F500-4B86-8E8D-E539D7D098AC}" presName="transSpace" presStyleCnt="0"/>
      <dgm:spPr/>
    </dgm:pt>
    <dgm:pt modelId="{A6E364CE-DBD0-4920-AD6C-8D65881DF5F3}" type="pres">
      <dgm:prSet presAssocID="{8B4D7023-DF80-43A2-B6EA-F4E5286DCF2C}" presName="posSpace" presStyleCnt="0"/>
      <dgm:spPr/>
    </dgm:pt>
    <dgm:pt modelId="{4FBF14D4-4627-4475-91D4-0597464CE47F}" type="pres">
      <dgm:prSet presAssocID="{8B4D7023-DF80-43A2-B6EA-F4E5286DCF2C}" presName="vertFlow" presStyleCnt="0"/>
      <dgm:spPr/>
    </dgm:pt>
    <dgm:pt modelId="{BCA70DC6-BC89-4A63-9CFC-D2659F561EFD}" type="pres">
      <dgm:prSet presAssocID="{8B4D7023-DF80-43A2-B6EA-F4E5286DCF2C}" presName="topSpace" presStyleCnt="0"/>
      <dgm:spPr/>
    </dgm:pt>
    <dgm:pt modelId="{C2FBAC6E-F75C-4FAB-8735-85567F4027E7}" type="pres">
      <dgm:prSet presAssocID="{8B4D7023-DF80-43A2-B6EA-F4E5286DCF2C}" presName="firstComp" presStyleCnt="0"/>
      <dgm:spPr/>
    </dgm:pt>
    <dgm:pt modelId="{B22D779D-91BE-426D-8521-4C048F2A6EE9}" type="pres">
      <dgm:prSet presAssocID="{8B4D7023-DF80-43A2-B6EA-F4E5286DCF2C}" presName="firstChild" presStyleLbl="bgAccFollowNode1" presStyleIdx="3" presStyleCnt="4"/>
      <dgm:spPr/>
    </dgm:pt>
    <dgm:pt modelId="{AC9538E9-775B-4939-802F-DF16B95A8A5B}" type="pres">
      <dgm:prSet presAssocID="{8B4D7023-DF80-43A2-B6EA-F4E5286DCF2C}" presName="firstChildTx" presStyleLbl="bgAccFollowNode1" presStyleIdx="3" presStyleCnt="4">
        <dgm:presLayoutVars>
          <dgm:bulletEnabled val="1"/>
        </dgm:presLayoutVars>
      </dgm:prSet>
      <dgm:spPr/>
    </dgm:pt>
    <dgm:pt modelId="{71FDD40C-3757-45C0-B883-011CFC94F0E8}" type="pres">
      <dgm:prSet presAssocID="{8B4D7023-DF80-43A2-B6EA-F4E5286DCF2C}" presName="negSpace" presStyleCnt="0"/>
      <dgm:spPr/>
    </dgm:pt>
    <dgm:pt modelId="{B9416F3F-2823-4ACC-A773-B2E94D3A86F9}" type="pres">
      <dgm:prSet presAssocID="{8B4D7023-DF80-43A2-B6EA-F4E5286DCF2C}" presName="circle" presStyleLbl="node1" presStyleIdx="3" presStyleCnt="4"/>
      <dgm:spPr/>
    </dgm:pt>
  </dgm:ptLst>
  <dgm:cxnLst>
    <dgm:cxn modelId="{D455AF10-C9AF-452C-9BB6-CD3C41AC391B}" srcId="{41AA871B-6DDA-446C-A512-6693113CD852}" destId="{2A986BC9-391A-46DB-BDF4-7CF8587A7558}" srcOrd="0" destOrd="0" parTransId="{E9E80DE4-F425-4C7D-8D27-F624C61102E5}" sibTransId="{3CDE264F-3F07-4B9C-8E6F-E741BF87C3D0}"/>
    <dgm:cxn modelId="{E21CE322-ACD1-4EFE-9A76-64397D1CEAE9}" type="presOf" srcId="{2A986BC9-391A-46DB-BDF4-7CF8587A7558}" destId="{3F37C3DE-B60E-4003-9489-C29E687F5E23}" srcOrd="1" destOrd="0" presId="urn:microsoft.com/office/officeart/2005/8/layout/hList9"/>
    <dgm:cxn modelId="{B92D6735-6570-4D51-A054-BE000BFD17F8}" type="presOf" srcId="{A473C2B0-C09B-4441-A5F8-09493D498640}" destId="{B8CE20F2-AE73-4521-A91F-388B4D6432E5}" srcOrd="0" destOrd="0" presId="urn:microsoft.com/office/officeart/2005/8/layout/hList9"/>
    <dgm:cxn modelId="{E0B9CE35-ED02-4F2F-9C80-29760595158E}" type="presOf" srcId="{41AA871B-6DDA-446C-A512-6693113CD852}" destId="{D687679A-0C7F-4226-8C81-AFB8500DD565}" srcOrd="0" destOrd="0" presId="urn:microsoft.com/office/officeart/2005/8/layout/hList9"/>
    <dgm:cxn modelId="{E5F8863B-7B20-4933-A288-FA5E6B2208AF}" type="presOf" srcId="{EF45398E-1DEC-4BC6-AE25-3B49EE2FCA45}" destId="{AC9538E9-775B-4939-802F-DF16B95A8A5B}" srcOrd="1" destOrd="0" presId="urn:microsoft.com/office/officeart/2005/8/layout/hList9"/>
    <dgm:cxn modelId="{AC81EC40-90C2-4B45-8E35-AB15CEDEBF76}" srcId="{9ECB21E8-F02C-44AC-8867-64066D4937B2}" destId="{D8E825FB-DE59-4E5D-BD26-CB3B5E53005A}" srcOrd="0" destOrd="0" parTransId="{2513E18C-12C2-49DD-AAB6-32EA7E41BDCA}" sibTransId="{ABA6876E-BF74-4782-B2ED-9E26307BFE57}"/>
    <dgm:cxn modelId="{662E1F5D-B462-4B60-B7A2-8DF007AC3B02}" type="presOf" srcId="{2A986BC9-391A-46DB-BDF4-7CF8587A7558}" destId="{481211C6-9E3D-4EEB-9BE1-91D48095B87B}" srcOrd="0" destOrd="0" presId="urn:microsoft.com/office/officeart/2005/8/layout/hList9"/>
    <dgm:cxn modelId="{7F7D1761-B4D5-4E56-BD97-2088DC7D181D}" type="presOf" srcId="{A473C2B0-C09B-4441-A5F8-09493D498640}" destId="{B2246713-1A33-4136-AE92-96E0B5EF0ABF}" srcOrd="1" destOrd="0" presId="urn:microsoft.com/office/officeart/2005/8/layout/hList9"/>
    <dgm:cxn modelId="{E36E2E41-ABA2-4C49-9319-E6A1C6088E8A}" type="presOf" srcId="{D8E825FB-DE59-4E5D-BD26-CB3B5E53005A}" destId="{F06762C8-182C-47F0-ACE0-CBE5CBD3E414}" srcOrd="1" destOrd="0" presId="urn:microsoft.com/office/officeart/2005/8/layout/hList9"/>
    <dgm:cxn modelId="{AD9EAD4C-ECDD-4D19-9529-954A7E4BA104}" srcId="{BD0D386A-70D5-4F67-970F-066E769FBD63}" destId="{41AA871B-6DDA-446C-A512-6693113CD852}" srcOrd="2" destOrd="0" parTransId="{2468CC4B-A8DB-443E-97A4-9788A698B117}" sibTransId="{70CF2925-F500-4B86-8E8D-E539D7D098AC}"/>
    <dgm:cxn modelId="{9401396D-A02D-42F1-9593-0741AF3981EB}" srcId="{BD0D386A-70D5-4F67-970F-066E769FBD63}" destId="{4CC75904-85D2-4102-BBC6-2715F4C13939}" srcOrd="0" destOrd="0" parTransId="{18ABAF54-3178-4C43-846B-CE1FE95B9133}" sibTransId="{01979A33-FB7E-49A0-B82B-2A2563142574}"/>
    <dgm:cxn modelId="{CC80A374-6217-4A25-B3AC-D1D843676D32}" srcId="{BD0D386A-70D5-4F67-970F-066E769FBD63}" destId="{9ECB21E8-F02C-44AC-8867-64066D4937B2}" srcOrd="1" destOrd="0" parTransId="{F4B66447-F5BA-4F5C-90E1-FBAB908D3322}" sibTransId="{FC3B9EBE-BC58-44C6-A334-0217F72ED66F}"/>
    <dgm:cxn modelId="{BC6C4B77-6626-4D40-A087-212898EA8B8D}" type="presOf" srcId="{D8E825FB-DE59-4E5D-BD26-CB3B5E53005A}" destId="{10C7F069-43A2-46FF-ADAA-C1B8168DB802}" srcOrd="0" destOrd="0" presId="urn:microsoft.com/office/officeart/2005/8/layout/hList9"/>
    <dgm:cxn modelId="{DBEB8E98-F096-4781-A8E6-BAD09EA6C307}" type="presOf" srcId="{EF45398E-1DEC-4BC6-AE25-3B49EE2FCA45}" destId="{B22D779D-91BE-426D-8521-4C048F2A6EE9}" srcOrd="0" destOrd="0" presId="urn:microsoft.com/office/officeart/2005/8/layout/hList9"/>
    <dgm:cxn modelId="{22B1749A-8EEA-4686-806F-74C9D19EC54D}" type="presOf" srcId="{9ECB21E8-F02C-44AC-8867-64066D4937B2}" destId="{C9688D85-A54F-46C8-8B9B-57B25011E42D}" srcOrd="0" destOrd="0" presId="urn:microsoft.com/office/officeart/2005/8/layout/hList9"/>
    <dgm:cxn modelId="{ED2E24AC-871F-4B79-A289-0998B1C0F78B}" srcId="{4CC75904-85D2-4102-BBC6-2715F4C13939}" destId="{A473C2B0-C09B-4441-A5F8-09493D498640}" srcOrd="0" destOrd="0" parTransId="{2937D6D9-608B-4218-863D-901F26E18B96}" sibTransId="{4CBABDB4-9908-4500-BF28-0BFDF879ECEA}"/>
    <dgm:cxn modelId="{754188AF-8392-47B7-85C7-6228CABB060C}" srcId="{BD0D386A-70D5-4F67-970F-066E769FBD63}" destId="{8B4D7023-DF80-43A2-B6EA-F4E5286DCF2C}" srcOrd="3" destOrd="0" parTransId="{F55FB6F7-F4C8-4D68-B5E0-67442C1686D0}" sibTransId="{8E75A586-9296-429A-B0B4-426FE096BA0E}"/>
    <dgm:cxn modelId="{A12ABAE2-EE40-455C-9124-B0CB47F02508}" srcId="{8B4D7023-DF80-43A2-B6EA-F4E5286DCF2C}" destId="{EF45398E-1DEC-4BC6-AE25-3B49EE2FCA45}" srcOrd="0" destOrd="0" parTransId="{FC271776-3C0B-4A06-9E48-8EB7A543C173}" sibTransId="{97F1BCAF-1D38-45BA-B561-310DF84CB87C}"/>
    <dgm:cxn modelId="{F47EF9E9-C0FB-49D2-A538-10A90C1A212F}" type="presOf" srcId="{8B4D7023-DF80-43A2-B6EA-F4E5286DCF2C}" destId="{B9416F3F-2823-4ACC-A773-B2E94D3A86F9}" srcOrd="0" destOrd="0" presId="urn:microsoft.com/office/officeart/2005/8/layout/hList9"/>
    <dgm:cxn modelId="{AFDB4CEF-D1E0-40E3-A227-9A3302FA3F69}" type="presOf" srcId="{4CC75904-85D2-4102-BBC6-2715F4C13939}" destId="{386E3A0B-CEAB-4827-8505-A30361927B55}" srcOrd="0" destOrd="0" presId="urn:microsoft.com/office/officeart/2005/8/layout/hList9"/>
    <dgm:cxn modelId="{645606F2-D579-42FD-9E38-91DB76D30540}" type="presOf" srcId="{BD0D386A-70D5-4F67-970F-066E769FBD63}" destId="{95BBAA29-DAA7-40A0-B95C-69108FBB65A4}" srcOrd="0" destOrd="0" presId="urn:microsoft.com/office/officeart/2005/8/layout/hList9"/>
    <dgm:cxn modelId="{49AD7652-9AC2-4CEA-9613-33D0ADDB2E8B}" type="presParOf" srcId="{95BBAA29-DAA7-40A0-B95C-69108FBB65A4}" destId="{390170B1-3E61-476C-B458-4ACF94F68B79}" srcOrd="0" destOrd="0" presId="urn:microsoft.com/office/officeart/2005/8/layout/hList9"/>
    <dgm:cxn modelId="{DD195668-8778-46F6-B518-900D45D9D6FD}" type="presParOf" srcId="{95BBAA29-DAA7-40A0-B95C-69108FBB65A4}" destId="{0CAD2528-1EA3-423B-872C-9F3E1DEF4673}" srcOrd="1" destOrd="0" presId="urn:microsoft.com/office/officeart/2005/8/layout/hList9"/>
    <dgm:cxn modelId="{752DF8E6-3059-41E5-B1FB-AA0B12CD35DF}" type="presParOf" srcId="{0CAD2528-1EA3-423B-872C-9F3E1DEF4673}" destId="{C3EE235D-F192-4290-8E07-628031F2BC3E}" srcOrd="0" destOrd="0" presId="urn:microsoft.com/office/officeart/2005/8/layout/hList9"/>
    <dgm:cxn modelId="{B37642CC-77F3-4486-9BB8-4FEFAF2F9C39}" type="presParOf" srcId="{0CAD2528-1EA3-423B-872C-9F3E1DEF4673}" destId="{3F4BFDB5-0C61-47FB-858A-9F09C854DD59}" srcOrd="1" destOrd="0" presId="urn:microsoft.com/office/officeart/2005/8/layout/hList9"/>
    <dgm:cxn modelId="{470AAE1B-69E3-41AE-8D93-A413022CBEFE}" type="presParOf" srcId="{3F4BFDB5-0C61-47FB-858A-9F09C854DD59}" destId="{B8CE20F2-AE73-4521-A91F-388B4D6432E5}" srcOrd="0" destOrd="0" presId="urn:microsoft.com/office/officeart/2005/8/layout/hList9"/>
    <dgm:cxn modelId="{704635FD-23E8-4654-A565-EC5BAAE0A62B}" type="presParOf" srcId="{3F4BFDB5-0C61-47FB-858A-9F09C854DD59}" destId="{B2246713-1A33-4136-AE92-96E0B5EF0ABF}" srcOrd="1" destOrd="0" presId="urn:microsoft.com/office/officeart/2005/8/layout/hList9"/>
    <dgm:cxn modelId="{FD41CA7D-7227-4323-A472-E8066E27951F}" type="presParOf" srcId="{95BBAA29-DAA7-40A0-B95C-69108FBB65A4}" destId="{F2B69753-D219-4C28-B8E6-7C52D96B615D}" srcOrd="2" destOrd="0" presId="urn:microsoft.com/office/officeart/2005/8/layout/hList9"/>
    <dgm:cxn modelId="{153E9CCB-7A18-4D04-9E58-E5A944024699}" type="presParOf" srcId="{95BBAA29-DAA7-40A0-B95C-69108FBB65A4}" destId="{386E3A0B-CEAB-4827-8505-A30361927B55}" srcOrd="3" destOrd="0" presId="urn:microsoft.com/office/officeart/2005/8/layout/hList9"/>
    <dgm:cxn modelId="{CF036FDD-9583-448E-977B-5094348483D6}" type="presParOf" srcId="{95BBAA29-DAA7-40A0-B95C-69108FBB65A4}" destId="{48B49776-1D9C-4856-88C6-E1A60934BE8B}" srcOrd="4" destOrd="0" presId="urn:microsoft.com/office/officeart/2005/8/layout/hList9"/>
    <dgm:cxn modelId="{9A5E4611-7721-42E1-88C1-0BDB5D28D0B8}" type="presParOf" srcId="{95BBAA29-DAA7-40A0-B95C-69108FBB65A4}" destId="{1E23C80E-0253-4914-A687-9AA8FA3C1676}" srcOrd="5" destOrd="0" presId="urn:microsoft.com/office/officeart/2005/8/layout/hList9"/>
    <dgm:cxn modelId="{4D27FF71-0D5F-48B5-9D68-3A4F53E96C8B}" type="presParOf" srcId="{95BBAA29-DAA7-40A0-B95C-69108FBB65A4}" destId="{DCC972AC-B84D-4C8B-9DC1-667DF9B5DF28}" srcOrd="6" destOrd="0" presId="urn:microsoft.com/office/officeart/2005/8/layout/hList9"/>
    <dgm:cxn modelId="{F7EC4493-8949-4CBD-93A0-AE961CCA2553}" type="presParOf" srcId="{DCC972AC-B84D-4C8B-9DC1-667DF9B5DF28}" destId="{F0B22498-A5AA-450A-A11D-93EA2F5525F3}" srcOrd="0" destOrd="0" presId="urn:microsoft.com/office/officeart/2005/8/layout/hList9"/>
    <dgm:cxn modelId="{8ECE8B42-B46B-4497-AC85-7CA55FE6A5A1}" type="presParOf" srcId="{DCC972AC-B84D-4C8B-9DC1-667DF9B5DF28}" destId="{6B2FBC4D-AFA5-4A8C-86BF-81653E04D62D}" srcOrd="1" destOrd="0" presId="urn:microsoft.com/office/officeart/2005/8/layout/hList9"/>
    <dgm:cxn modelId="{5E56BFE8-9623-47F0-AABF-7D88C7377842}" type="presParOf" srcId="{6B2FBC4D-AFA5-4A8C-86BF-81653E04D62D}" destId="{10C7F069-43A2-46FF-ADAA-C1B8168DB802}" srcOrd="0" destOrd="0" presId="urn:microsoft.com/office/officeart/2005/8/layout/hList9"/>
    <dgm:cxn modelId="{508CCAE2-6A32-4C47-B017-1EE9450F4605}" type="presParOf" srcId="{6B2FBC4D-AFA5-4A8C-86BF-81653E04D62D}" destId="{F06762C8-182C-47F0-ACE0-CBE5CBD3E414}" srcOrd="1" destOrd="0" presId="urn:microsoft.com/office/officeart/2005/8/layout/hList9"/>
    <dgm:cxn modelId="{56684C48-07C1-4D2D-B9C7-CA5096764EC2}" type="presParOf" srcId="{95BBAA29-DAA7-40A0-B95C-69108FBB65A4}" destId="{F831A690-EAB7-4A54-A6B3-175B552A3243}" srcOrd="7" destOrd="0" presId="urn:microsoft.com/office/officeart/2005/8/layout/hList9"/>
    <dgm:cxn modelId="{53043173-1F7F-4C4B-B86D-A08222B3C43D}" type="presParOf" srcId="{95BBAA29-DAA7-40A0-B95C-69108FBB65A4}" destId="{C9688D85-A54F-46C8-8B9B-57B25011E42D}" srcOrd="8" destOrd="0" presId="urn:microsoft.com/office/officeart/2005/8/layout/hList9"/>
    <dgm:cxn modelId="{BDE92D83-BB56-4FD1-80A9-40FAC3375C38}" type="presParOf" srcId="{95BBAA29-DAA7-40A0-B95C-69108FBB65A4}" destId="{66784962-5EA5-4A6D-A69E-0E639053C7C1}" srcOrd="9" destOrd="0" presId="urn:microsoft.com/office/officeart/2005/8/layout/hList9"/>
    <dgm:cxn modelId="{92FB04BD-BE77-4E1D-8071-8D4193F1571B}" type="presParOf" srcId="{95BBAA29-DAA7-40A0-B95C-69108FBB65A4}" destId="{E97AABAA-1A4F-476D-827C-F3DBD9B13788}" srcOrd="10" destOrd="0" presId="urn:microsoft.com/office/officeart/2005/8/layout/hList9"/>
    <dgm:cxn modelId="{5116D876-04C3-4F28-89E5-F2C371821422}" type="presParOf" srcId="{95BBAA29-DAA7-40A0-B95C-69108FBB65A4}" destId="{0E5703A9-7C3E-40EF-83BD-84F04E22696E}" srcOrd="11" destOrd="0" presId="urn:microsoft.com/office/officeart/2005/8/layout/hList9"/>
    <dgm:cxn modelId="{FC926D06-5249-40B4-839A-BD3C15CD835F}" type="presParOf" srcId="{0E5703A9-7C3E-40EF-83BD-84F04E22696E}" destId="{F5B68D25-A4C6-41DF-A22B-96419502D75D}" srcOrd="0" destOrd="0" presId="urn:microsoft.com/office/officeart/2005/8/layout/hList9"/>
    <dgm:cxn modelId="{66F69677-1303-45CC-BB6A-922459F2D5F9}" type="presParOf" srcId="{0E5703A9-7C3E-40EF-83BD-84F04E22696E}" destId="{0EF5FDAE-7BFF-46B9-B29F-22A5605D1F1C}" srcOrd="1" destOrd="0" presId="urn:microsoft.com/office/officeart/2005/8/layout/hList9"/>
    <dgm:cxn modelId="{25A86FB4-2F7A-4B82-BDBD-CF05F23A9D60}" type="presParOf" srcId="{0EF5FDAE-7BFF-46B9-B29F-22A5605D1F1C}" destId="{481211C6-9E3D-4EEB-9BE1-91D48095B87B}" srcOrd="0" destOrd="0" presId="urn:microsoft.com/office/officeart/2005/8/layout/hList9"/>
    <dgm:cxn modelId="{C04EC7DB-214E-4FE5-92E8-87AA991A199A}" type="presParOf" srcId="{0EF5FDAE-7BFF-46B9-B29F-22A5605D1F1C}" destId="{3F37C3DE-B60E-4003-9489-C29E687F5E23}" srcOrd="1" destOrd="0" presId="urn:microsoft.com/office/officeart/2005/8/layout/hList9"/>
    <dgm:cxn modelId="{C930B27D-E0B3-46DC-BF07-8BF4A8599B41}" type="presParOf" srcId="{95BBAA29-DAA7-40A0-B95C-69108FBB65A4}" destId="{718C376D-D140-45E8-BA32-0E6DE2749E71}" srcOrd="12" destOrd="0" presId="urn:microsoft.com/office/officeart/2005/8/layout/hList9"/>
    <dgm:cxn modelId="{F1BE522E-EF6C-4375-9559-7BBB3CCB5CA8}" type="presParOf" srcId="{95BBAA29-DAA7-40A0-B95C-69108FBB65A4}" destId="{D687679A-0C7F-4226-8C81-AFB8500DD565}" srcOrd="13" destOrd="0" presId="urn:microsoft.com/office/officeart/2005/8/layout/hList9"/>
    <dgm:cxn modelId="{9A2A5EC7-5005-4AD8-B968-A8420C6BE9E7}" type="presParOf" srcId="{95BBAA29-DAA7-40A0-B95C-69108FBB65A4}" destId="{1D3C8E7A-59F1-461B-BD9C-C561DF6DD217}" srcOrd="14" destOrd="0" presId="urn:microsoft.com/office/officeart/2005/8/layout/hList9"/>
    <dgm:cxn modelId="{09D8DDA9-3536-4FB1-B2A3-74D0E99CA30F}" type="presParOf" srcId="{95BBAA29-DAA7-40A0-B95C-69108FBB65A4}" destId="{A6E364CE-DBD0-4920-AD6C-8D65881DF5F3}" srcOrd="15" destOrd="0" presId="urn:microsoft.com/office/officeart/2005/8/layout/hList9"/>
    <dgm:cxn modelId="{AA0D25D7-0786-4DBF-B910-4EB81C37D03D}" type="presParOf" srcId="{95BBAA29-DAA7-40A0-B95C-69108FBB65A4}" destId="{4FBF14D4-4627-4475-91D4-0597464CE47F}" srcOrd="16" destOrd="0" presId="urn:microsoft.com/office/officeart/2005/8/layout/hList9"/>
    <dgm:cxn modelId="{2827AB97-A113-4C48-AE30-CC92E8B24026}" type="presParOf" srcId="{4FBF14D4-4627-4475-91D4-0597464CE47F}" destId="{BCA70DC6-BC89-4A63-9CFC-D2659F561EFD}" srcOrd="0" destOrd="0" presId="urn:microsoft.com/office/officeart/2005/8/layout/hList9"/>
    <dgm:cxn modelId="{C0B79858-EF06-4BDF-BDE1-BA8394DF7FB3}" type="presParOf" srcId="{4FBF14D4-4627-4475-91D4-0597464CE47F}" destId="{C2FBAC6E-F75C-4FAB-8735-85567F4027E7}" srcOrd="1" destOrd="0" presId="urn:microsoft.com/office/officeart/2005/8/layout/hList9"/>
    <dgm:cxn modelId="{B366B6FF-3E8B-4AA2-A674-3153A11A7044}" type="presParOf" srcId="{C2FBAC6E-F75C-4FAB-8735-85567F4027E7}" destId="{B22D779D-91BE-426D-8521-4C048F2A6EE9}" srcOrd="0" destOrd="0" presId="urn:microsoft.com/office/officeart/2005/8/layout/hList9"/>
    <dgm:cxn modelId="{EE8E0FCB-4339-4B87-9229-E42B0A61A69F}" type="presParOf" srcId="{C2FBAC6E-F75C-4FAB-8735-85567F4027E7}" destId="{AC9538E9-775B-4939-802F-DF16B95A8A5B}" srcOrd="1" destOrd="0" presId="urn:microsoft.com/office/officeart/2005/8/layout/hList9"/>
    <dgm:cxn modelId="{63D48997-FEF6-490D-A9B2-4CFD3AA26FB5}" type="presParOf" srcId="{95BBAA29-DAA7-40A0-B95C-69108FBB65A4}" destId="{71FDD40C-3757-45C0-B883-011CFC94F0E8}" srcOrd="17" destOrd="0" presId="urn:microsoft.com/office/officeart/2005/8/layout/hList9"/>
    <dgm:cxn modelId="{82F8137E-42E2-4867-830B-EC4F1136E652}" type="presParOf" srcId="{95BBAA29-DAA7-40A0-B95C-69108FBB65A4}" destId="{B9416F3F-2823-4ACC-A773-B2E94D3A86F9}" srcOrd="18"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966B8F9-8FA8-408C-8FFA-011725F9E039}" type="doc">
      <dgm:prSet loTypeId="urn:microsoft.com/office/officeart/2005/8/layout/chevronAccent+Icon" loCatId="process" qsTypeId="urn:microsoft.com/office/officeart/2005/8/quickstyle/3d2" qsCatId="3D" csTypeId="urn:microsoft.com/office/officeart/2005/8/colors/accent2_1" csCatId="accent2" phldr="1"/>
      <dgm:spPr/>
    </dgm:pt>
    <dgm:pt modelId="{D0CCEDCC-8C3D-4FB7-86DD-ADE9509A39EB}">
      <dgm:prSet phldrT="[Text]"/>
      <dgm:spPr/>
      <dgm:t>
        <a:bodyPr/>
        <a:lstStyle/>
        <a:p>
          <a:r>
            <a:rPr lang="en-US" b="1" dirty="0"/>
            <a:t>Recyclables 0,10 kg </a:t>
          </a:r>
          <a:r>
            <a:rPr lang="en-US" b="1" dirty="0" err="1"/>
            <a:t>gn</a:t>
          </a:r>
          <a:endParaRPr lang="en-US" b="1" dirty="0"/>
        </a:p>
      </dgm:t>
    </dgm:pt>
    <dgm:pt modelId="{7B45A968-FD28-411A-A564-AEA28271F771}" type="parTrans" cxnId="{B08CD099-2E63-49F7-8431-FAE4BAB95622}">
      <dgm:prSet/>
      <dgm:spPr/>
      <dgm:t>
        <a:bodyPr/>
        <a:lstStyle/>
        <a:p>
          <a:endParaRPr lang="en-US"/>
        </a:p>
      </dgm:t>
    </dgm:pt>
    <dgm:pt modelId="{21DA8103-02AF-472C-A200-4B1ED9FDC73B}" type="sibTrans" cxnId="{B08CD099-2E63-49F7-8431-FAE4BAB95622}">
      <dgm:prSet/>
      <dgm:spPr/>
      <dgm:t>
        <a:bodyPr/>
        <a:lstStyle/>
        <a:p>
          <a:endParaRPr lang="en-US"/>
        </a:p>
      </dgm:t>
    </dgm:pt>
    <dgm:pt modelId="{625661F6-283D-43E6-A8BA-A4BF1B0A5340}">
      <dgm:prSet phldrT="[Text]"/>
      <dgm:spPr/>
      <dgm:t>
        <a:bodyPr/>
        <a:lstStyle/>
        <a:p>
          <a:r>
            <a:rPr lang="en-US" b="1" dirty="0"/>
            <a:t>Glass </a:t>
          </a:r>
        </a:p>
        <a:p>
          <a:r>
            <a:rPr lang="en-US" b="1" dirty="0"/>
            <a:t>0,07 kg </a:t>
          </a:r>
          <a:r>
            <a:rPr lang="en-US" b="1" dirty="0" err="1"/>
            <a:t>gn</a:t>
          </a:r>
          <a:endParaRPr lang="en-US" b="1" dirty="0"/>
        </a:p>
      </dgm:t>
    </dgm:pt>
    <dgm:pt modelId="{28EB8499-19C1-49DD-96D3-22785152AD33}" type="parTrans" cxnId="{F5E61EDE-6BD8-45DE-890A-EF1D8F551061}">
      <dgm:prSet/>
      <dgm:spPr/>
      <dgm:t>
        <a:bodyPr/>
        <a:lstStyle/>
        <a:p>
          <a:endParaRPr lang="en-US"/>
        </a:p>
      </dgm:t>
    </dgm:pt>
    <dgm:pt modelId="{EBCB0481-D942-45E0-BD5A-27E349F14C3D}" type="sibTrans" cxnId="{F5E61EDE-6BD8-45DE-890A-EF1D8F551061}">
      <dgm:prSet/>
      <dgm:spPr/>
      <dgm:t>
        <a:bodyPr/>
        <a:lstStyle/>
        <a:p>
          <a:endParaRPr lang="en-US"/>
        </a:p>
      </dgm:t>
    </dgm:pt>
    <dgm:pt modelId="{26D7EF17-0C09-475E-B55C-892842C4DF7B}">
      <dgm:prSet phldrT="[Text]"/>
      <dgm:spPr/>
      <dgm:t>
        <a:bodyPr/>
        <a:lstStyle/>
        <a:p>
          <a:r>
            <a:rPr lang="en-US" b="1" dirty="0"/>
            <a:t>Oil 0,</a:t>
          </a:r>
          <a:r>
            <a:rPr lang="el-GR" b="1" dirty="0"/>
            <a:t>01</a:t>
          </a:r>
          <a:r>
            <a:rPr lang="en-US" b="1" dirty="0"/>
            <a:t>6 </a:t>
          </a:r>
          <a:r>
            <a:rPr lang="en-US" b="1" dirty="0" err="1"/>
            <a:t>lt</a:t>
          </a:r>
          <a:r>
            <a:rPr lang="en-US" b="1" dirty="0"/>
            <a:t> </a:t>
          </a:r>
          <a:r>
            <a:rPr lang="en-US" b="1" dirty="0" err="1"/>
            <a:t>gn</a:t>
          </a:r>
          <a:endParaRPr lang="en-US" b="1" dirty="0"/>
        </a:p>
      </dgm:t>
    </dgm:pt>
    <dgm:pt modelId="{BFEEDA60-C47A-4985-A50B-B2704AE265DE}" type="parTrans" cxnId="{972B5119-377B-482D-BAB7-7729621B45BE}">
      <dgm:prSet/>
      <dgm:spPr/>
      <dgm:t>
        <a:bodyPr/>
        <a:lstStyle/>
        <a:p>
          <a:endParaRPr lang="en-US"/>
        </a:p>
      </dgm:t>
    </dgm:pt>
    <dgm:pt modelId="{52ED7AB0-D9C8-437A-AA8D-8B917A44CF93}" type="sibTrans" cxnId="{972B5119-377B-482D-BAB7-7729621B45BE}">
      <dgm:prSet/>
      <dgm:spPr/>
      <dgm:t>
        <a:bodyPr/>
        <a:lstStyle/>
        <a:p>
          <a:endParaRPr lang="en-US"/>
        </a:p>
      </dgm:t>
    </dgm:pt>
    <dgm:pt modelId="{6ACDF1B0-822D-418B-804B-C252722C8862}">
      <dgm:prSet phldrT="[Text]"/>
      <dgm:spPr/>
      <dgm:t>
        <a:bodyPr/>
        <a:lstStyle/>
        <a:p>
          <a:r>
            <a:rPr lang="en-US" b="1" dirty="0"/>
            <a:t>Organic waste 0,</a:t>
          </a:r>
          <a:r>
            <a:rPr lang="el-GR" b="1" dirty="0"/>
            <a:t>1</a:t>
          </a:r>
          <a:r>
            <a:rPr lang="en-US" b="1" dirty="0"/>
            <a:t>5 kg </a:t>
          </a:r>
          <a:r>
            <a:rPr lang="en-US" b="1" dirty="0" err="1"/>
            <a:t>gn</a:t>
          </a:r>
          <a:endParaRPr lang="en-US" b="1" dirty="0"/>
        </a:p>
      </dgm:t>
    </dgm:pt>
    <dgm:pt modelId="{8894285F-36E1-431E-A43D-1AE6CFAD73FF}" type="parTrans" cxnId="{B60FE069-62CB-4859-93B8-68E48B1718F8}">
      <dgm:prSet/>
      <dgm:spPr/>
      <dgm:t>
        <a:bodyPr/>
        <a:lstStyle/>
        <a:p>
          <a:endParaRPr lang="en-US"/>
        </a:p>
      </dgm:t>
    </dgm:pt>
    <dgm:pt modelId="{B8D4666D-9D29-49E9-8F48-9319D81DBDFF}" type="sibTrans" cxnId="{B60FE069-62CB-4859-93B8-68E48B1718F8}">
      <dgm:prSet/>
      <dgm:spPr/>
      <dgm:t>
        <a:bodyPr/>
        <a:lstStyle/>
        <a:p>
          <a:endParaRPr lang="en-US"/>
        </a:p>
      </dgm:t>
    </dgm:pt>
    <dgm:pt modelId="{9F6FAB23-0D48-4C8D-8A39-C2E1745AAC99}" type="pres">
      <dgm:prSet presAssocID="{A966B8F9-8FA8-408C-8FFA-011725F9E039}" presName="Name0" presStyleCnt="0">
        <dgm:presLayoutVars>
          <dgm:dir/>
          <dgm:resizeHandles val="exact"/>
        </dgm:presLayoutVars>
      </dgm:prSet>
      <dgm:spPr/>
    </dgm:pt>
    <dgm:pt modelId="{D0F0045A-2E3A-40DA-B311-E17C33A49622}" type="pres">
      <dgm:prSet presAssocID="{6ACDF1B0-822D-418B-804B-C252722C8862}" presName="composite" presStyleCnt="0"/>
      <dgm:spPr/>
    </dgm:pt>
    <dgm:pt modelId="{CECA77C4-90A9-4827-8850-246311EED5BB}" type="pres">
      <dgm:prSet presAssocID="{6ACDF1B0-822D-418B-804B-C252722C8862}" presName="bgChev" presStyleLbl="node1" presStyleIdx="0" presStyleCnt="4"/>
      <dgm:spPr/>
    </dgm:pt>
    <dgm:pt modelId="{43C75B08-9150-4132-A189-28991031CA16}" type="pres">
      <dgm:prSet presAssocID="{6ACDF1B0-822D-418B-804B-C252722C8862}" presName="txNode" presStyleLbl="fgAcc1" presStyleIdx="0" presStyleCnt="4">
        <dgm:presLayoutVars>
          <dgm:bulletEnabled val="1"/>
        </dgm:presLayoutVars>
      </dgm:prSet>
      <dgm:spPr/>
    </dgm:pt>
    <dgm:pt modelId="{66B94EE5-7A6F-4C13-AA09-074087E35A20}" type="pres">
      <dgm:prSet presAssocID="{B8D4666D-9D29-49E9-8F48-9319D81DBDFF}" presName="compositeSpace" presStyleCnt="0"/>
      <dgm:spPr/>
    </dgm:pt>
    <dgm:pt modelId="{A7F0BB0E-3257-45A2-9270-7415C4517515}" type="pres">
      <dgm:prSet presAssocID="{D0CCEDCC-8C3D-4FB7-86DD-ADE9509A39EB}" presName="composite" presStyleCnt="0"/>
      <dgm:spPr/>
    </dgm:pt>
    <dgm:pt modelId="{EB0DC454-E851-4D37-A61E-0AF28C9853EC}" type="pres">
      <dgm:prSet presAssocID="{D0CCEDCC-8C3D-4FB7-86DD-ADE9509A39EB}" presName="bgChev" presStyleLbl="node1" presStyleIdx="1" presStyleCnt="4"/>
      <dgm:spPr/>
    </dgm:pt>
    <dgm:pt modelId="{C5DE1114-B985-4C61-BB7C-DF24EF7DFCB0}" type="pres">
      <dgm:prSet presAssocID="{D0CCEDCC-8C3D-4FB7-86DD-ADE9509A39EB}" presName="txNode" presStyleLbl="fgAcc1" presStyleIdx="1" presStyleCnt="4">
        <dgm:presLayoutVars>
          <dgm:bulletEnabled val="1"/>
        </dgm:presLayoutVars>
      </dgm:prSet>
      <dgm:spPr/>
    </dgm:pt>
    <dgm:pt modelId="{F9FE46E0-3F4A-49DF-A2D2-124A5BEEE8A0}" type="pres">
      <dgm:prSet presAssocID="{21DA8103-02AF-472C-A200-4B1ED9FDC73B}" presName="compositeSpace" presStyleCnt="0"/>
      <dgm:spPr/>
    </dgm:pt>
    <dgm:pt modelId="{0396E21B-C842-4731-8C42-203996A68F88}" type="pres">
      <dgm:prSet presAssocID="{625661F6-283D-43E6-A8BA-A4BF1B0A5340}" presName="composite" presStyleCnt="0"/>
      <dgm:spPr/>
    </dgm:pt>
    <dgm:pt modelId="{9B490E09-80C1-4D3C-A325-834E0F833299}" type="pres">
      <dgm:prSet presAssocID="{625661F6-283D-43E6-A8BA-A4BF1B0A5340}" presName="bgChev" presStyleLbl="node1" presStyleIdx="2" presStyleCnt="4"/>
      <dgm:spPr/>
    </dgm:pt>
    <dgm:pt modelId="{1129C7F9-16C0-4824-A7D8-F66E0878A252}" type="pres">
      <dgm:prSet presAssocID="{625661F6-283D-43E6-A8BA-A4BF1B0A5340}" presName="txNode" presStyleLbl="fgAcc1" presStyleIdx="2" presStyleCnt="4">
        <dgm:presLayoutVars>
          <dgm:bulletEnabled val="1"/>
        </dgm:presLayoutVars>
      </dgm:prSet>
      <dgm:spPr/>
    </dgm:pt>
    <dgm:pt modelId="{93467377-6EB9-4E6C-99FD-2C9831C57144}" type="pres">
      <dgm:prSet presAssocID="{EBCB0481-D942-45E0-BD5A-27E349F14C3D}" presName="compositeSpace" presStyleCnt="0"/>
      <dgm:spPr/>
    </dgm:pt>
    <dgm:pt modelId="{52D9E795-2B7E-494B-A356-29F58D4D5D5F}" type="pres">
      <dgm:prSet presAssocID="{26D7EF17-0C09-475E-B55C-892842C4DF7B}" presName="composite" presStyleCnt="0"/>
      <dgm:spPr/>
    </dgm:pt>
    <dgm:pt modelId="{8D2442EB-F597-4DB4-8FB0-85199B30B00D}" type="pres">
      <dgm:prSet presAssocID="{26D7EF17-0C09-475E-B55C-892842C4DF7B}" presName="bgChev" presStyleLbl="node1" presStyleIdx="3" presStyleCnt="4"/>
      <dgm:spPr/>
    </dgm:pt>
    <dgm:pt modelId="{B764D876-E8A9-4F07-8742-32AE11A6DA44}" type="pres">
      <dgm:prSet presAssocID="{26D7EF17-0C09-475E-B55C-892842C4DF7B}" presName="txNode" presStyleLbl="fgAcc1" presStyleIdx="3" presStyleCnt="4">
        <dgm:presLayoutVars>
          <dgm:bulletEnabled val="1"/>
        </dgm:presLayoutVars>
      </dgm:prSet>
      <dgm:spPr/>
    </dgm:pt>
  </dgm:ptLst>
  <dgm:cxnLst>
    <dgm:cxn modelId="{972B5119-377B-482D-BAB7-7729621B45BE}" srcId="{A966B8F9-8FA8-408C-8FFA-011725F9E039}" destId="{26D7EF17-0C09-475E-B55C-892842C4DF7B}" srcOrd="3" destOrd="0" parTransId="{BFEEDA60-C47A-4985-A50B-B2704AE265DE}" sibTransId="{52ED7AB0-D9C8-437A-AA8D-8B917A44CF93}"/>
    <dgm:cxn modelId="{0065791D-6E90-487F-9590-D1FC93EF75D7}" type="presOf" srcId="{6ACDF1B0-822D-418B-804B-C252722C8862}" destId="{43C75B08-9150-4132-A189-28991031CA16}" srcOrd="0" destOrd="0" presId="urn:microsoft.com/office/officeart/2005/8/layout/chevronAccent+Icon"/>
    <dgm:cxn modelId="{064C665D-5FE8-4CE0-8AA7-8301AEBE390B}" type="presOf" srcId="{D0CCEDCC-8C3D-4FB7-86DD-ADE9509A39EB}" destId="{C5DE1114-B985-4C61-BB7C-DF24EF7DFCB0}" srcOrd="0" destOrd="0" presId="urn:microsoft.com/office/officeart/2005/8/layout/chevronAccent+Icon"/>
    <dgm:cxn modelId="{CFDD845D-A4D1-40AF-A539-47B52B23905F}" type="presOf" srcId="{26D7EF17-0C09-475E-B55C-892842C4DF7B}" destId="{B764D876-E8A9-4F07-8742-32AE11A6DA44}" srcOrd="0" destOrd="0" presId="urn:microsoft.com/office/officeart/2005/8/layout/chevronAccent+Icon"/>
    <dgm:cxn modelId="{B60FE069-62CB-4859-93B8-68E48B1718F8}" srcId="{A966B8F9-8FA8-408C-8FFA-011725F9E039}" destId="{6ACDF1B0-822D-418B-804B-C252722C8862}" srcOrd="0" destOrd="0" parTransId="{8894285F-36E1-431E-A43D-1AE6CFAD73FF}" sibTransId="{B8D4666D-9D29-49E9-8F48-9319D81DBDFF}"/>
    <dgm:cxn modelId="{975D1D7A-5AEA-43E4-8825-5472EAEFFAFC}" type="presOf" srcId="{A966B8F9-8FA8-408C-8FFA-011725F9E039}" destId="{9F6FAB23-0D48-4C8D-8A39-C2E1745AAC99}" srcOrd="0" destOrd="0" presId="urn:microsoft.com/office/officeart/2005/8/layout/chevronAccent+Icon"/>
    <dgm:cxn modelId="{B08CD099-2E63-49F7-8431-FAE4BAB95622}" srcId="{A966B8F9-8FA8-408C-8FFA-011725F9E039}" destId="{D0CCEDCC-8C3D-4FB7-86DD-ADE9509A39EB}" srcOrd="1" destOrd="0" parTransId="{7B45A968-FD28-411A-A564-AEA28271F771}" sibTransId="{21DA8103-02AF-472C-A200-4B1ED9FDC73B}"/>
    <dgm:cxn modelId="{FFB05CC2-DDB9-47C0-BD48-5A51A6BD7CD8}" type="presOf" srcId="{625661F6-283D-43E6-A8BA-A4BF1B0A5340}" destId="{1129C7F9-16C0-4824-A7D8-F66E0878A252}" srcOrd="0" destOrd="0" presId="urn:microsoft.com/office/officeart/2005/8/layout/chevronAccent+Icon"/>
    <dgm:cxn modelId="{F5E61EDE-6BD8-45DE-890A-EF1D8F551061}" srcId="{A966B8F9-8FA8-408C-8FFA-011725F9E039}" destId="{625661F6-283D-43E6-A8BA-A4BF1B0A5340}" srcOrd="2" destOrd="0" parTransId="{28EB8499-19C1-49DD-96D3-22785152AD33}" sibTransId="{EBCB0481-D942-45E0-BD5A-27E349F14C3D}"/>
    <dgm:cxn modelId="{25DF11AE-01B4-4F5C-B064-2251749F3AC3}" type="presParOf" srcId="{9F6FAB23-0D48-4C8D-8A39-C2E1745AAC99}" destId="{D0F0045A-2E3A-40DA-B311-E17C33A49622}" srcOrd="0" destOrd="0" presId="urn:microsoft.com/office/officeart/2005/8/layout/chevronAccent+Icon"/>
    <dgm:cxn modelId="{0BA0DEBE-1E15-42E3-9AC2-1627DA0B8F49}" type="presParOf" srcId="{D0F0045A-2E3A-40DA-B311-E17C33A49622}" destId="{CECA77C4-90A9-4827-8850-246311EED5BB}" srcOrd="0" destOrd="0" presId="urn:microsoft.com/office/officeart/2005/8/layout/chevronAccent+Icon"/>
    <dgm:cxn modelId="{4E53D53B-E4C7-4B68-9882-2A632721834F}" type="presParOf" srcId="{D0F0045A-2E3A-40DA-B311-E17C33A49622}" destId="{43C75B08-9150-4132-A189-28991031CA16}" srcOrd="1" destOrd="0" presId="urn:microsoft.com/office/officeart/2005/8/layout/chevronAccent+Icon"/>
    <dgm:cxn modelId="{863C4DFD-9D5F-441B-9029-3E15FDE29BBD}" type="presParOf" srcId="{9F6FAB23-0D48-4C8D-8A39-C2E1745AAC99}" destId="{66B94EE5-7A6F-4C13-AA09-074087E35A20}" srcOrd="1" destOrd="0" presId="urn:microsoft.com/office/officeart/2005/8/layout/chevronAccent+Icon"/>
    <dgm:cxn modelId="{03815152-50CB-46BE-B5AC-46628C66ADE3}" type="presParOf" srcId="{9F6FAB23-0D48-4C8D-8A39-C2E1745AAC99}" destId="{A7F0BB0E-3257-45A2-9270-7415C4517515}" srcOrd="2" destOrd="0" presId="urn:microsoft.com/office/officeart/2005/8/layout/chevronAccent+Icon"/>
    <dgm:cxn modelId="{26D5FEE2-7802-49EF-9DC9-19F719A31338}" type="presParOf" srcId="{A7F0BB0E-3257-45A2-9270-7415C4517515}" destId="{EB0DC454-E851-4D37-A61E-0AF28C9853EC}" srcOrd="0" destOrd="0" presId="urn:microsoft.com/office/officeart/2005/8/layout/chevronAccent+Icon"/>
    <dgm:cxn modelId="{588B5705-C293-433D-A0FC-D3C9093C550D}" type="presParOf" srcId="{A7F0BB0E-3257-45A2-9270-7415C4517515}" destId="{C5DE1114-B985-4C61-BB7C-DF24EF7DFCB0}" srcOrd="1" destOrd="0" presId="urn:microsoft.com/office/officeart/2005/8/layout/chevronAccent+Icon"/>
    <dgm:cxn modelId="{9F98C186-477E-4855-B6D4-E22D03DAFF7B}" type="presParOf" srcId="{9F6FAB23-0D48-4C8D-8A39-C2E1745AAC99}" destId="{F9FE46E0-3F4A-49DF-A2D2-124A5BEEE8A0}" srcOrd="3" destOrd="0" presId="urn:microsoft.com/office/officeart/2005/8/layout/chevronAccent+Icon"/>
    <dgm:cxn modelId="{E331368F-8324-4196-807A-4C6650DDEA5F}" type="presParOf" srcId="{9F6FAB23-0D48-4C8D-8A39-C2E1745AAC99}" destId="{0396E21B-C842-4731-8C42-203996A68F88}" srcOrd="4" destOrd="0" presId="urn:microsoft.com/office/officeart/2005/8/layout/chevronAccent+Icon"/>
    <dgm:cxn modelId="{58C7F6DB-9A13-4A2E-816D-4998364085CB}" type="presParOf" srcId="{0396E21B-C842-4731-8C42-203996A68F88}" destId="{9B490E09-80C1-4D3C-A325-834E0F833299}" srcOrd="0" destOrd="0" presId="urn:microsoft.com/office/officeart/2005/8/layout/chevronAccent+Icon"/>
    <dgm:cxn modelId="{8F269329-79E0-4D90-85C3-E0170633D19D}" type="presParOf" srcId="{0396E21B-C842-4731-8C42-203996A68F88}" destId="{1129C7F9-16C0-4824-A7D8-F66E0878A252}" srcOrd="1" destOrd="0" presId="urn:microsoft.com/office/officeart/2005/8/layout/chevronAccent+Icon"/>
    <dgm:cxn modelId="{85763FE8-C878-4865-8174-FC7B01F05E0C}" type="presParOf" srcId="{9F6FAB23-0D48-4C8D-8A39-C2E1745AAC99}" destId="{93467377-6EB9-4E6C-99FD-2C9831C57144}" srcOrd="5" destOrd="0" presId="urn:microsoft.com/office/officeart/2005/8/layout/chevronAccent+Icon"/>
    <dgm:cxn modelId="{597E7515-017E-4F66-8F69-9BFAE9233596}" type="presParOf" srcId="{9F6FAB23-0D48-4C8D-8A39-C2E1745AAC99}" destId="{52D9E795-2B7E-494B-A356-29F58D4D5D5F}" srcOrd="6" destOrd="0" presId="urn:microsoft.com/office/officeart/2005/8/layout/chevronAccent+Icon"/>
    <dgm:cxn modelId="{CB82C7DA-9D4E-4B86-98B8-E66481F06F66}" type="presParOf" srcId="{52D9E795-2B7E-494B-A356-29F58D4D5D5F}" destId="{8D2442EB-F597-4DB4-8FB0-85199B30B00D}" srcOrd="0" destOrd="0" presId="urn:microsoft.com/office/officeart/2005/8/layout/chevronAccent+Icon"/>
    <dgm:cxn modelId="{EA3E0076-1EF0-4F6C-B6BB-A964372B912E}" type="presParOf" srcId="{52D9E795-2B7E-494B-A356-29F58D4D5D5F}" destId="{B764D876-E8A9-4F07-8742-32AE11A6DA44}" srcOrd="1" destOrd="0" presId="urn:microsoft.com/office/officeart/2005/8/layout/chevronAccent+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966B8F9-8FA8-408C-8FFA-011725F9E039}" type="doc">
      <dgm:prSet loTypeId="urn:microsoft.com/office/officeart/2005/8/layout/chevronAccent+Icon" loCatId="process" qsTypeId="urn:microsoft.com/office/officeart/2005/8/quickstyle/3d2" qsCatId="3D" csTypeId="urn:microsoft.com/office/officeart/2005/8/colors/accent2_1" csCatId="accent2" phldr="1"/>
      <dgm:spPr/>
    </dgm:pt>
    <dgm:pt modelId="{D0CCEDCC-8C3D-4FB7-86DD-ADE9509A39EB}">
      <dgm:prSet phldrT="[Text]"/>
      <dgm:spPr/>
      <dgm:t>
        <a:bodyPr/>
        <a:lstStyle/>
        <a:p>
          <a:r>
            <a:rPr lang="en-US" b="1" dirty="0"/>
            <a:t>Recyclables 0,22 kg </a:t>
          </a:r>
          <a:r>
            <a:rPr lang="en-US" b="1" dirty="0" err="1"/>
            <a:t>gn</a:t>
          </a:r>
          <a:endParaRPr lang="en-US" b="1" dirty="0"/>
        </a:p>
      </dgm:t>
    </dgm:pt>
    <dgm:pt modelId="{7B45A968-FD28-411A-A564-AEA28271F771}" type="parTrans" cxnId="{B08CD099-2E63-49F7-8431-FAE4BAB95622}">
      <dgm:prSet/>
      <dgm:spPr/>
      <dgm:t>
        <a:bodyPr/>
        <a:lstStyle/>
        <a:p>
          <a:endParaRPr lang="en-US"/>
        </a:p>
      </dgm:t>
    </dgm:pt>
    <dgm:pt modelId="{21DA8103-02AF-472C-A200-4B1ED9FDC73B}" type="sibTrans" cxnId="{B08CD099-2E63-49F7-8431-FAE4BAB95622}">
      <dgm:prSet/>
      <dgm:spPr/>
      <dgm:t>
        <a:bodyPr/>
        <a:lstStyle/>
        <a:p>
          <a:endParaRPr lang="en-US"/>
        </a:p>
      </dgm:t>
    </dgm:pt>
    <dgm:pt modelId="{625661F6-283D-43E6-A8BA-A4BF1B0A5340}">
      <dgm:prSet phldrT="[Text]"/>
      <dgm:spPr/>
      <dgm:t>
        <a:bodyPr/>
        <a:lstStyle/>
        <a:p>
          <a:r>
            <a:rPr lang="en-US" b="1" dirty="0"/>
            <a:t>Glass </a:t>
          </a:r>
        </a:p>
        <a:p>
          <a:r>
            <a:rPr lang="en-US" b="1" dirty="0"/>
            <a:t>0,185</a:t>
          </a:r>
          <a:r>
            <a:rPr lang="el-GR" b="1" dirty="0"/>
            <a:t> </a:t>
          </a:r>
          <a:r>
            <a:rPr lang="en-US" b="1" dirty="0"/>
            <a:t>kg </a:t>
          </a:r>
          <a:r>
            <a:rPr lang="en-US" b="1" dirty="0" err="1"/>
            <a:t>gn</a:t>
          </a:r>
          <a:endParaRPr lang="en-US" b="1" dirty="0"/>
        </a:p>
      </dgm:t>
    </dgm:pt>
    <dgm:pt modelId="{28EB8499-19C1-49DD-96D3-22785152AD33}" type="parTrans" cxnId="{F5E61EDE-6BD8-45DE-890A-EF1D8F551061}">
      <dgm:prSet/>
      <dgm:spPr/>
      <dgm:t>
        <a:bodyPr/>
        <a:lstStyle/>
        <a:p>
          <a:endParaRPr lang="en-US"/>
        </a:p>
      </dgm:t>
    </dgm:pt>
    <dgm:pt modelId="{EBCB0481-D942-45E0-BD5A-27E349F14C3D}" type="sibTrans" cxnId="{F5E61EDE-6BD8-45DE-890A-EF1D8F551061}">
      <dgm:prSet/>
      <dgm:spPr/>
      <dgm:t>
        <a:bodyPr/>
        <a:lstStyle/>
        <a:p>
          <a:endParaRPr lang="en-US"/>
        </a:p>
      </dgm:t>
    </dgm:pt>
    <dgm:pt modelId="{26D7EF17-0C09-475E-B55C-892842C4DF7B}">
      <dgm:prSet phldrT="[Text]"/>
      <dgm:spPr/>
      <dgm:t>
        <a:bodyPr/>
        <a:lstStyle/>
        <a:p>
          <a:r>
            <a:rPr lang="en-US" b="1" dirty="0"/>
            <a:t>Oil 0,</a:t>
          </a:r>
          <a:r>
            <a:rPr lang="el-GR" b="1" dirty="0"/>
            <a:t>01</a:t>
          </a:r>
          <a:r>
            <a:rPr lang="en-US" b="1" dirty="0"/>
            <a:t>8 </a:t>
          </a:r>
          <a:r>
            <a:rPr lang="en-US" b="1" dirty="0" err="1"/>
            <a:t>lt</a:t>
          </a:r>
          <a:r>
            <a:rPr lang="en-US" b="1" dirty="0"/>
            <a:t> </a:t>
          </a:r>
          <a:r>
            <a:rPr lang="en-US" b="1" dirty="0" err="1"/>
            <a:t>gn</a:t>
          </a:r>
          <a:endParaRPr lang="en-US" b="1" dirty="0"/>
        </a:p>
      </dgm:t>
    </dgm:pt>
    <dgm:pt modelId="{BFEEDA60-C47A-4985-A50B-B2704AE265DE}" type="parTrans" cxnId="{972B5119-377B-482D-BAB7-7729621B45BE}">
      <dgm:prSet/>
      <dgm:spPr/>
      <dgm:t>
        <a:bodyPr/>
        <a:lstStyle/>
        <a:p>
          <a:endParaRPr lang="en-US"/>
        </a:p>
      </dgm:t>
    </dgm:pt>
    <dgm:pt modelId="{52ED7AB0-D9C8-437A-AA8D-8B917A44CF93}" type="sibTrans" cxnId="{972B5119-377B-482D-BAB7-7729621B45BE}">
      <dgm:prSet/>
      <dgm:spPr/>
      <dgm:t>
        <a:bodyPr/>
        <a:lstStyle/>
        <a:p>
          <a:endParaRPr lang="en-US"/>
        </a:p>
      </dgm:t>
    </dgm:pt>
    <dgm:pt modelId="{6ACDF1B0-822D-418B-804B-C252722C8862}">
      <dgm:prSet phldrT="[Text]"/>
      <dgm:spPr/>
      <dgm:t>
        <a:bodyPr/>
        <a:lstStyle/>
        <a:p>
          <a:r>
            <a:rPr lang="en-US" b="1" dirty="0"/>
            <a:t>Organic waste 0,</a:t>
          </a:r>
          <a:r>
            <a:rPr lang="el-GR" b="1" dirty="0"/>
            <a:t>1</a:t>
          </a:r>
          <a:r>
            <a:rPr lang="en-US" b="1" dirty="0"/>
            <a:t>8 kg </a:t>
          </a:r>
          <a:r>
            <a:rPr lang="en-US" b="1" dirty="0" err="1"/>
            <a:t>gn</a:t>
          </a:r>
          <a:endParaRPr lang="en-US" b="1" dirty="0"/>
        </a:p>
      </dgm:t>
    </dgm:pt>
    <dgm:pt modelId="{8894285F-36E1-431E-A43D-1AE6CFAD73FF}" type="parTrans" cxnId="{B60FE069-62CB-4859-93B8-68E48B1718F8}">
      <dgm:prSet/>
      <dgm:spPr/>
      <dgm:t>
        <a:bodyPr/>
        <a:lstStyle/>
        <a:p>
          <a:endParaRPr lang="en-US"/>
        </a:p>
      </dgm:t>
    </dgm:pt>
    <dgm:pt modelId="{B8D4666D-9D29-49E9-8F48-9319D81DBDFF}" type="sibTrans" cxnId="{B60FE069-62CB-4859-93B8-68E48B1718F8}">
      <dgm:prSet/>
      <dgm:spPr/>
      <dgm:t>
        <a:bodyPr/>
        <a:lstStyle/>
        <a:p>
          <a:endParaRPr lang="en-US"/>
        </a:p>
      </dgm:t>
    </dgm:pt>
    <dgm:pt modelId="{9F6FAB23-0D48-4C8D-8A39-C2E1745AAC99}" type="pres">
      <dgm:prSet presAssocID="{A966B8F9-8FA8-408C-8FFA-011725F9E039}" presName="Name0" presStyleCnt="0">
        <dgm:presLayoutVars>
          <dgm:dir/>
          <dgm:resizeHandles val="exact"/>
        </dgm:presLayoutVars>
      </dgm:prSet>
      <dgm:spPr/>
    </dgm:pt>
    <dgm:pt modelId="{D0F0045A-2E3A-40DA-B311-E17C33A49622}" type="pres">
      <dgm:prSet presAssocID="{6ACDF1B0-822D-418B-804B-C252722C8862}" presName="composite" presStyleCnt="0"/>
      <dgm:spPr/>
    </dgm:pt>
    <dgm:pt modelId="{CECA77C4-90A9-4827-8850-246311EED5BB}" type="pres">
      <dgm:prSet presAssocID="{6ACDF1B0-822D-418B-804B-C252722C8862}" presName="bgChev" presStyleLbl="node1" presStyleIdx="0" presStyleCnt="4"/>
      <dgm:spPr/>
    </dgm:pt>
    <dgm:pt modelId="{43C75B08-9150-4132-A189-28991031CA16}" type="pres">
      <dgm:prSet presAssocID="{6ACDF1B0-822D-418B-804B-C252722C8862}" presName="txNode" presStyleLbl="fgAcc1" presStyleIdx="0" presStyleCnt="4">
        <dgm:presLayoutVars>
          <dgm:bulletEnabled val="1"/>
        </dgm:presLayoutVars>
      </dgm:prSet>
      <dgm:spPr/>
    </dgm:pt>
    <dgm:pt modelId="{66B94EE5-7A6F-4C13-AA09-074087E35A20}" type="pres">
      <dgm:prSet presAssocID="{B8D4666D-9D29-49E9-8F48-9319D81DBDFF}" presName="compositeSpace" presStyleCnt="0"/>
      <dgm:spPr/>
    </dgm:pt>
    <dgm:pt modelId="{A7F0BB0E-3257-45A2-9270-7415C4517515}" type="pres">
      <dgm:prSet presAssocID="{D0CCEDCC-8C3D-4FB7-86DD-ADE9509A39EB}" presName="composite" presStyleCnt="0"/>
      <dgm:spPr/>
    </dgm:pt>
    <dgm:pt modelId="{EB0DC454-E851-4D37-A61E-0AF28C9853EC}" type="pres">
      <dgm:prSet presAssocID="{D0CCEDCC-8C3D-4FB7-86DD-ADE9509A39EB}" presName="bgChev" presStyleLbl="node1" presStyleIdx="1" presStyleCnt="4"/>
      <dgm:spPr/>
    </dgm:pt>
    <dgm:pt modelId="{C5DE1114-B985-4C61-BB7C-DF24EF7DFCB0}" type="pres">
      <dgm:prSet presAssocID="{D0CCEDCC-8C3D-4FB7-86DD-ADE9509A39EB}" presName="txNode" presStyleLbl="fgAcc1" presStyleIdx="1" presStyleCnt="4">
        <dgm:presLayoutVars>
          <dgm:bulletEnabled val="1"/>
        </dgm:presLayoutVars>
      </dgm:prSet>
      <dgm:spPr/>
    </dgm:pt>
    <dgm:pt modelId="{F9FE46E0-3F4A-49DF-A2D2-124A5BEEE8A0}" type="pres">
      <dgm:prSet presAssocID="{21DA8103-02AF-472C-A200-4B1ED9FDC73B}" presName="compositeSpace" presStyleCnt="0"/>
      <dgm:spPr/>
    </dgm:pt>
    <dgm:pt modelId="{0396E21B-C842-4731-8C42-203996A68F88}" type="pres">
      <dgm:prSet presAssocID="{625661F6-283D-43E6-A8BA-A4BF1B0A5340}" presName="composite" presStyleCnt="0"/>
      <dgm:spPr/>
    </dgm:pt>
    <dgm:pt modelId="{9B490E09-80C1-4D3C-A325-834E0F833299}" type="pres">
      <dgm:prSet presAssocID="{625661F6-283D-43E6-A8BA-A4BF1B0A5340}" presName="bgChev" presStyleLbl="node1" presStyleIdx="2" presStyleCnt="4"/>
      <dgm:spPr/>
    </dgm:pt>
    <dgm:pt modelId="{1129C7F9-16C0-4824-A7D8-F66E0878A252}" type="pres">
      <dgm:prSet presAssocID="{625661F6-283D-43E6-A8BA-A4BF1B0A5340}" presName="txNode" presStyleLbl="fgAcc1" presStyleIdx="2" presStyleCnt="4">
        <dgm:presLayoutVars>
          <dgm:bulletEnabled val="1"/>
        </dgm:presLayoutVars>
      </dgm:prSet>
      <dgm:spPr/>
    </dgm:pt>
    <dgm:pt modelId="{93467377-6EB9-4E6C-99FD-2C9831C57144}" type="pres">
      <dgm:prSet presAssocID="{EBCB0481-D942-45E0-BD5A-27E349F14C3D}" presName="compositeSpace" presStyleCnt="0"/>
      <dgm:spPr/>
    </dgm:pt>
    <dgm:pt modelId="{52D9E795-2B7E-494B-A356-29F58D4D5D5F}" type="pres">
      <dgm:prSet presAssocID="{26D7EF17-0C09-475E-B55C-892842C4DF7B}" presName="composite" presStyleCnt="0"/>
      <dgm:spPr/>
    </dgm:pt>
    <dgm:pt modelId="{8D2442EB-F597-4DB4-8FB0-85199B30B00D}" type="pres">
      <dgm:prSet presAssocID="{26D7EF17-0C09-475E-B55C-892842C4DF7B}" presName="bgChev" presStyleLbl="node1" presStyleIdx="3" presStyleCnt="4"/>
      <dgm:spPr/>
    </dgm:pt>
    <dgm:pt modelId="{B764D876-E8A9-4F07-8742-32AE11A6DA44}" type="pres">
      <dgm:prSet presAssocID="{26D7EF17-0C09-475E-B55C-892842C4DF7B}" presName="txNode" presStyleLbl="fgAcc1" presStyleIdx="3" presStyleCnt="4">
        <dgm:presLayoutVars>
          <dgm:bulletEnabled val="1"/>
        </dgm:presLayoutVars>
      </dgm:prSet>
      <dgm:spPr/>
    </dgm:pt>
  </dgm:ptLst>
  <dgm:cxnLst>
    <dgm:cxn modelId="{972B5119-377B-482D-BAB7-7729621B45BE}" srcId="{A966B8F9-8FA8-408C-8FFA-011725F9E039}" destId="{26D7EF17-0C09-475E-B55C-892842C4DF7B}" srcOrd="3" destOrd="0" parTransId="{BFEEDA60-C47A-4985-A50B-B2704AE265DE}" sibTransId="{52ED7AB0-D9C8-437A-AA8D-8B917A44CF93}"/>
    <dgm:cxn modelId="{2A81231C-0604-42D3-8E2F-5E08AC7D7418}" type="presOf" srcId="{625661F6-283D-43E6-A8BA-A4BF1B0A5340}" destId="{1129C7F9-16C0-4824-A7D8-F66E0878A252}" srcOrd="0" destOrd="0" presId="urn:microsoft.com/office/officeart/2005/8/layout/chevronAccent+Icon"/>
    <dgm:cxn modelId="{7DE0541F-9F15-49B2-8CE0-2CF827FFC40C}" type="presOf" srcId="{A966B8F9-8FA8-408C-8FFA-011725F9E039}" destId="{9F6FAB23-0D48-4C8D-8A39-C2E1745AAC99}" srcOrd="0" destOrd="0" presId="urn:microsoft.com/office/officeart/2005/8/layout/chevronAccent+Icon"/>
    <dgm:cxn modelId="{B60FE069-62CB-4859-93B8-68E48B1718F8}" srcId="{A966B8F9-8FA8-408C-8FFA-011725F9E039}" destId="{6ACDF1B0-822D-418B-804B-C252722C8862}" srcOrd="0" destOrd="0" parTransId="{8894285F-36E1-431E-A43D-1AE6CFAD73FF}" sibTransId="{B8D4666D-9D29-49E9-8F48-9319D81DBDFF}"/>
    <dgm:cxn modelId="{E80B8C81-D80A-4CED-A01F-0B5A488627AA}" type="presOf" srcId="{26D7EF17-0C09-475E-B55C-892842C4DF7B}" destId="{B764D876-E8A9-4F07-8742-32AE11A6DA44}" srcOrd="0" destOrd="0" presId="urn:microsoft.com/office/officeart/2005/8/layout/chevronAccent+Icon"/>
    <dgm:cxn modelId="{B08CD099-2E63-49F7-8431-FAE4BAB95622}" srcId="{A966B8F9-8FA8-408C-8FFA-011725F9E039}" destId="{D0CCEDCC-8C3D-4FB7-86DD-ADE9509A39EB}" srcOrd="1" destOrd="0" parTransId="{7B45A968-FD28-411A-A564-AEA28271F771}" sibTransId="{21DA8103-02AF-472C-A200-4B1ED9FDC73B}"/>
    <dgm:cxn modelId="{F5E61EDE-6BD8-45DE-890A-EF1D8F551061}" srcId="{A966B8F9-8FA8-408C-8FFA-011725F9E039}" destId="{625661F6-283D-43E6-A8BA-A4BF1B0A5340}" srcOrd="2" destOrd="0" parTransId="{28EB8499-19C1-49DD-96D3-22785152AD33}" sibTransId="{EBCB0481-D942-45E0-BD5A-27E349F14C3D}"/>
    <dgm:cxn modelId="{8905BAE2-D963-4227-8050-ABF48E040C72}" type="presOf" srcId="{D0CCEDCC-8C3D-4FB7-86DD-ADE9509A39EB}" destId="{C5DE1114-B985-4C61-BB7C-DF24EF7DFCB0}" srcOrd="0" destOrd="0" presId="urn:microsoft.com/office/officeart/2005/8/layout/chevronAccent+Icon"/>
    <dgm:cxn modelId="{2A9C6CF2-E3F4-40BE-BE8A-9CA346D52F72}" type="presOf" srcId="{6ACDF1B0-822D-418B-804B-C252722C8862}" destId="{43C75B08-9150-4132-A189-28991031CA16}" srcOrd="0" destOrd="0" presId="urn:microsoft.com/office/officeart/2005/8/layout/chevronAccent+Icon"/>
    <dgm:cxn modelId="{CB2E8487-7616-489E-9C86-13D39879FAA9}" type="presParOf" srcId="{9F6FAB23-0D48-4C8D-8A39-C2E1745AAC99}" destId="{D0F0045A-2E3A-40DA-B311-E17C33A49622}" srcOrd="0" destOrd="0" presId="urn:microsoft.com/office/officeart/2005/8/layout/chevronAccent+Icon"/>
    <dgm:cxn modelId="{0D4BCD16-04AF-4A86-BB11-D4D5B463F976}" type="presParOf" srcId="{D0F0045A-2E3A-40DA-B311-E17C33A49622}" destId="{CECA77C4-90A9-4827-8850-246311EED5BB}" srcOrd="0" destOrd="0" presId="urn:microsoft.com/office/officeart/2005/8/layout/chevronAccent+Icon"/>
    <dgm:cxn modelId="{11970832-7E0E-4663-B634-DF6E5A42A6C6}" type="presParOf" srcId="{D0F0045A-2E3A-40DA-B311-E17C33A49622}" destId="{43C75B08-9150-4132-A189-28991031CA16}" srcOrd="1" destOrd="0" presId="urn:microsoft.com/office/officeart/2005/8/layout/chevronAccent+Icon"/>
    <dgm:cxn modelId="{BD562EF6-01C1-4BFD-8550-2EB7C2DE0F1D}" type="presParOf" srcId="{9F6FAB23-0D48-4C8D-8A39-C2E1745AAC99}" destId="{66B94EE5-7A6F-4C13-AA09-074087E35A20}" srcOrd="1" destOrd="0" presId="urn:microsoft.com/office/officeart/2005/8/layout/chevronAccent+Icon"/>
    <dgm:cxn modelId="{96079BF1-5697-49DB-AB76-247E1022921A}" type="presParOf" srcId="{9F6FAB23-0D48-4C8D-8A39-C2E1745AAC99}" destId="{A7F0BB0E-3257-45A2-9270-7415C4517515}" srcOrd="2" destOrd="0" presId="urn:microsoft.com/office/officeart/2005/8/layout/chevronAccent+Icon"/>
    <dgm:cxn modelId="{07FC19C6-EDD3-4BC5-BAA3-4C29B5B31759}" type="presParOf" srcId="{A7F0BB0E-3257-45A2-9270-7415C4517515}" destId="{EB0DC454-E851-4D37-A61E-0AF28C9853EC}" srcOrd="0" destOrd="0" presId="urn:microsoft.com/office/officeart/2005/8/layout/chevronAccent+Icon"/>
    <dgm:cxn modelId="{D560ED77-FF96-4069-BA96-25CE7A3FBEA5}" type="presParOf" srcId="{A7F0BB0E-3257-45A2-9270-7415C4517515}" destId="{C5DE1114-B985-4C61-BB7C-DF24EF7DFCB0}" srcOrd="1" destOrd="0" presId="urn:microsoft.com/office/officeart/2005/8/layout/chevronAccent+Icon"/>
    <dgm:cxn modelId="{67C59513-1E3E-4E6E-933B-AA9286BF57B3}" type="presParOf" srcId="{9F6FAB23-0D48-4C8D-8A39-C2E1745AAC99}" destId="{F9FE46E0-3F4A-49DF-A2D2-124A5BEEE8A0}" srcOrd="3" destOrd="0" presId="urn:microsoft.com/office/officeart/2005/8/layout/chevronAccent+Icon"/>
    <dgm:cxn modelId="{A2E6144F-3765-4D1A-B7EB-B6AA71D0587E}" type="presParOf" srcId="{9F6FAB23-0D48-4C8D-8A39-C2E1745AAC99}" destId="{0396E21B-C842-4731-8C42-203996A68F88}" srcOrd="4" destOrd="0" presId="urn:microsoft.com/office/officeart/2005/8/layout/chevronAccent+Icon"/>
    <dgm:cxn modelId="{9AA3A994-DC0F-4F30-960E-BF3648F0A61D}" type="presParOf" srcId="{0396E21B-C842-4731-8C42-203996A68F88}" destId="{9B490E09-80C1-4D3C-A325-834E0F833299}" srcOrd="0" destOrd="0" presId="urn:microsoft.com/office/officeart/2005/8/layout/chevronAccent+Icon"/>
    <dgm:cxn modelId="{F1E73FC3-5539-4AB1-961F-B4D0965C5495}" type="presParOf" srcId="{0396E21B-C842-4731-8C42-203996A68F88}" destId="{1129C7F9-16C0-4824-A7D8-F66E0878A252}" srcOrd="1" destOrd="0" presId="urn:microsoft.com/office/officeart/2005/8/layout/chevronAccent+Icon"/>
    <dgm:cxn modelId="{661E180A-36FA-42E5-BA9E-4D19D9C124DE}" type="presParOf" srcId="{9F6FAB23-0D48-4C8D-8A39-C2E1745AAC99}" destId="{93467377-6EB9-4E6C-99FD-2C9831C57144}" srcOrd="5" destOrd="0" presId="urn:microsoft.com/office/officeart/2005/8/layout/chevronAccent+Icon"/>
    <dgm:cxn modelId="{C9108B87-7BC8-4734-979C-DC03D832B65E}" type="presParOf" srcId="{9F6FAB23-0D48-4C8D-8A39-C2E1745AAC99}" destId="{52D9E795-2B7E-494B-A356-29F58D4D5D5F}" srcOrd="6" destOrd="0" presId="urn:microsoft.com/office/officeart/2005/8/layout/chevronAccent+Icon"/>
    <dgm:cxn modelId="{FEE7B716-C7E2-4C7F-A43A-47D205D6DFA8}" type="presParOf" srcId="{52D9E795-2B7E-494B-A356-29F58D4D5D5F}" destId="{8D2442EB-F597-4DB4-8FB0-85199B30B00D}" srcOrd="0" destOrd="0" presId="urn:microsoft.com/office/officeart/2005/8/layout/chevronAccent+Icon"/>
    <dgm:cxn modelId="{EA8E1EE5-5F84-4DA8-A2E7-14ADEC683BFF}" type="presParOf" srcId="{52D9E795-2B7E-494B-A356-29F58D4D5D5F}" destId="{B764D876-E8A9-4F07-8742-32AE11A6DA44}" srcOrd="1" destOrd="0" presId="urn:microsoft.com/office/officeart/2005/8/layout/chevronAccent+Icon"/>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966B8F9-8FA8-408C-8FFA-011725F9E039}" type="doc">
      <dgm:prSet loTypeId="urn:microsoft.com/office/officeart/2005/8/layout/chevronAccent+Icon" loCatId="process" qsTypeId="urn:microsoft.com/office/officeart/2005/8/quickstyle/3d2" qsCatId="3D" csTypeId="urn:microsoft.com/office/officeart/2005/8/colors/accent2_1" csCatId="accent2" phldr="1"/>
      <dgm:spPr/>
    </dgm:pt>
    <dgm:pt modelId="{D0CCEDCC-8C3D-4FB7-86DD-ADE9509A39EB}">
      <dgm:prSet phldrT="[Text]"/>
      <dgm:spPr/>
      <dgm:t>
        <a:bodyPr/>
        <a:lstStyle/>
        <a:p>
          <a:r>
            <a:rPr lang="en-US" b="1" dirty="0"/>
            <a:t>Recyclables 0,25 kg </a:t>
          </a:r>
          <a:r>
            <a:rPr lang="en-US" b="1" dirty="0" err="1"/>
            <a:t>gn</a:t>
          </a:r>
          <a:endParaRPr lang="en-US" b="1" dirty="0"/>
        </a:p>
      </dgm:t>
    </dgm:pt>
    <dgm:pt modelId="{7B45A968-FD28-411A-A564-AEA28271F771}" type="parTrans" cxnId="{B08CD099-2E63-49F7-8431-FAE4BAB95622}">
      <dgm:prSet/>
      <dgm:spPr/>
      <dgm:t>
        <a:bodyPr/>
        <a:lstStyle/>
        <a:p>
          <a:endParaRPr lang="en-US"/>
        </a:p>
      </dgm:t>
    </dgm:pt>
    <dgm:pt modelId="{21DA8103-02AF-472C-A200-4B1ED9FDC73B}" type="sibTrans" cxnId="{B08CD099-2E63-49F7-8431-FAE4BAB95622}">
      <dgm:prSet/>
      <dgm:spPr/>
      <dgm:t>
        <a:bodyPr/>
        <a:lstStyle/>
        <a:p>
          <a:endParaRPr lang="en-US"/>
        </a:p>
      </dgm:t>
    </dgm:pt>
    <dgm:pt modelId="{625661F6-283D-43E6-A8BA-A4BF1B0A5340}">
      <dgm:prSet phldrT="[Text]"/>
      <dgm:spPr/>
      <dgm:t>
        <a:bodyPr/>
        <a:lstStyle/>
        <a:p>
          <a:r>
            <a:rPr lang="en-US" b="1" dirty="0"/>
            <a:t>Glass </a:t>
          </a:r>
        </a:p>
        <a:p>
          <a:r>
            <a:rPr lang="en-US" b="1" dirty="0"/>
            <a:t>0,16</a:t>
          </a:r>
          <a:r>
            <a:rPr lang="el-GR" b="1" dirty="0"/>
            <a:t> </a:t>
          </a:r>
          <a:r>
            <a:rPr lang="en-US" b="1" dirty="0"/>
            <a:t>kg </a:t>
          </a:r>
          <a:r>
            <a:rPr lang="en-US" b="1" dirty="0" err="1"/>
            <a:t>gn</a:t>
          </a:r>
          <a:endParaRPr lang="en-US" b="1" dirty="0"/>
        </a:p>
      </dgm:t>
    </dgm:pt>
    <dgm:pt modelId="{28EB8499-19C1-49DD-96D3-22785152AD33}" type="parTrans" cxnId="{F5E61EDE-6BD8-45DE-890A-EF1D8F551061}">
      <dgm:prSet/>
      <dgm:spPr/>
      <dgm:t>
        <a:bodyPr/>
        <a:lstStyle/>
        <a:p>
          <a:endParaRPr lang="en-US"/>
        </a:p>
      </dgm:t>
    </dgm:pt>
    <dgm:pt modelId="{EBCB0481-D942-45E0-BD5A-27E349F14C3D}" type="sibTrans" cxnId="{F5E61EDE-6BD8-45DE-890A-EF1D8F551061}">
      <dgm:prSet/>
      <dgm:spPr/>
      <dgm:t>
        <a:bodyPr/>
        <a:lstStyle/>
        <a:p>
          <a:endParaRPr lang="en-US"/>
        </a:p>
      </dgm:t>
    </dgm:pt>
    <dgm:pt modelId="{26D7EF17-0C09-475E-B55C-892842C4DF7B}">
      <dgm:prSet phldrT="[Text]"/>
      <dgm:spPr/>
      <dgm:t>
        <a:bodyPr/>
        <a:lstStyle/>
        <a:p>
          <a:r>
            <a:rPr lang="en-US" b="1" dirty="0"/>
            <a:t>Oil 0,</a:t>
          </a:r>
          <a:r>
            <a:rPr lang="el-GR" b="1" dirty="0"/>
            <a:t>01</a:t>
          </a:r>
          <a:r>
            <a:rPr lang="en-US" b="1" dirty="0"/>
            <a:t>5 </a:t>
          </a:r>
          <a:r>
            <a:rPr lang="en-US" b="1" dirty="0" err="1"/>
            <a:t>lt</a:t>
          </a:r>
          <a:r>
            <a:rPr lang="en-US" b="1" dirty="0"/>
            <a:t> </a:t>
          </a:r>
          <a:r>
            <a:rPr lang="en-US" b="1" dirty="0" err="1"/>
            <a:t>gn</a:t>
          </a:r>
          <a:endParaRPr lang="en-US" b="1" dirty="0"/>
        </a:p>
      </dgm:t>
    </dgm:pt>
    <dgm:pt modelId="{BFEEDA60-C47A-4985-A50B-B2704AE265DE}" type="parTrans" cxnId="{972B5119-377B-482D-BAB7-7729621B45BE}">
      <dgm:prSet/>
      <dgm:spPr/>
      <dgm:t>
        <a:bodyPr/>
        <a:lstStyle/>
        <a:p>
          <a:endParaRPr lang="en-US"/>
        </a:p>
      </dgm:t>
    </dgm:pt>
    <dgm:pt modelId="{52ED7AB0-D9C8-437A-AA8D-8B917A44CF93}" type="sibTrans" cxnId="{972B5119-377B-482D-BAB7-7729621B45BE}">
      <dgm:prSet/>
      <dgm:spPr/>
      <dgm:t>
        <a:bodyPr/>
        <a:lstStyle/>
        <a:p>
          <a:endParaRPr lang="en-US"/>
        </a:p>
      </dgm:t>
    </dgm:pt>
    <dgm:pt modelId="{6ACDF1B0-822D-418B-804B-C252722C8862}">
      <dgm:prSet phldrT="[Text]"/>
      <dgm:spPr/>
      <dgm:t>
        <a:bodyPr/>
        <a:lstStyle/>
        <a:p>
          <a:r>
            <a:rPr lang="en-US" b="1" dirty="0"/>
            <a:t>Organic waste 0,</a:t>
          </a:r>
          <a:r>
            <a:rPr lang="el-GR" b="1" dirty="0"/>
            <a:t>1</a:t>
          </a:r>
          <a:r>
            <a:rPr lang="en-US" b="1" dirty="0"/>
            <a:t>6 kg </a:t>
          </a:r>
          <a:r>
            <a:rPr lang="en-US" b="1" dirty="0" err="1"/>
            <a:t>gn</a:t>
          </a:r>
          <a:endParaRPr lang="en-US" b="1" dirty="0"/>
        </a:p>
      </dgm:t>
    </dgm:pt>
    <dgm:pt modelId="{8894285F-36E1-431E-A43D-1AE6CFAD73FF}" type="parTrans" cxnId="{B60FE069-62CB-4859-93B8-68E48B1718F8}">
      <dgm:prSet/>
      <dgm:spPr/>
      <dgm:t>
        <a:bodyPr/>
        <a:lstStyle/>
        <a:p>
          <a:endParaRPr lang="en-US"/>
        </a:p>
      </dgm:t>
    </dgm:pt>
    <dgm:pt modelId="{B8D4666D-9D29-49E9-8F48-9319D81DBDFF}" type="sibTrans" cxnId="{B60FE069-62CB-4859-93B8-68E48B1718F8}">
      <dgm:prSet/>
      <dgm:spPr/>
      <dgm:t>
        <a:bodyPr/>
        <a:lstStyle/>
        <a:p>
          <a:endParaRPr lang="en-US"/>
        </a:p>
      </dgm:t>
    </dgm:pt>
    <dgm:pt modelId="{9F6FAB23-0D48-4C8D-8A39-C2E1745AAC99}" type="pres">
      <dgm:prSet presAssocID="{A966B8F9-8FA8-408C-8FFA-011725F9E039}" presName="Name0" presStyleCnt="0">
        <dgm:presLayoutVars>
          <dgm:dir/>
          <dgm:resizeHandles val="exact"/>
        </dgm:presLayoutVars>
      </dgm:prSet>
      <dgm:spPr/>
    </dgm:pt>
    <dgm:pt modelId="{D0F0045A-2E3A-40DA-B311-E17C33A49622}" type="pres">
      <dgm:prSet presAssocID="{6ACDF1B0-822D-418B-804B-C252722C8862}" presName="composite" presStyleCnt="0"/>
      <dgm:spPr/>
    </dgm:pt>
    <dgm:pt modelId="{CECA77C4-90A9-4827-8850-246311EED5BB}" type="pres">
      <dgm:prSet presAssocID="{6ACDF1B0-822D-418B-804B-C252722C8862}" presName="bgChev" presStyleLbl="node1" presStyleIdx="0" presStyleCnt="4"/>
      <dgm:spPr/>
    </dgm:pt>
    <dgm:pt modelId="{43C75B08-9150-4132-A189-28991031CA16}" type="pres">
      <dgm:prSet presAssocID="{6ACDF1B0-822D-418B-804B-C252722C8862}" presName="txNode" presStyleLbl="fgAcc1" presStyleIdx="0" presStyleCnt="4">
        <dgm:presLayoutVars>
          <dgm:bulletEnabled val="1"/>
        </dgm:presLayoutVars>
      </dgm:prSet>
      <dgm:spPr/>
    </dgm:pt>
    <dgm:pt modelId="{66B94EE5-7A6F-4C13-AA09-074087E35A20}" type="pres">
      <dgm:prSet presAssocID="{B8D4666D-9D29-49E9-8F48-9319D81DBDFF}" presName="compositeSpace" presStyleCnt="0"/>
      <dgm:spPr/>
    </dgm:pt>
    <dgm:pt modelId="{A7F0BB0E-3257-45A2-9270-7415C4517515}" type="pres">
      <dgm:prSet presAssocID="{D0CCEDCC-8C3D-4FB7-86DD-ADE9509A39EB}" presName="composite" presStyleCnt="0"/>
      <dgm:spPr/>
    </dgm:pt>
    <dgm:pt modelId="{EB0DC454-E851-4D37-A61E-0AF28C9853EC}" type="pres">
      <dgm:prSet presAssocID="{D0CCEDCC-8C3D-4FB7-86DD-ADE9509A39EB}" presName="bgChev" presStyleLbl="node1" presStyleIdx="1" presStyleCnt="4"/>
      <dgm:spPr/>
    </dgm:pt>
    <dgm:pt modelId="{C5DE1114-B985-4C61-BB7C-DF24EF7DFCB0}" type="pres">
      <dgm:prSet presAssocID="{D0CCEDCC-8C3D-4FB7-86DD-ADE9509A39EB}" presName="txNode" presStyleLbl="fgAcc1" presStyleIdx="1" presStyleCnt="4">
        <dgm:presLayoutVars>
          <dgm:bulletEnabled val="1"/>
        </dgm:presLayoutVars>
      </dgm:prSet>
      <dgm:spPr/>
    </dgm:pt>
    <dgm:pt modelId="{F9FE46E0-3F4A-49DF-A2D2-124A5BEEE8A0}" type="pres">
      <dgm:prSet presAssocID="{21DA8103-02AF-472C-A200-4B1ED9FDC73B}" presName="compositeSpace" presStyleCnt="0"/>
      <dgm:spPr/>
    </dgm:pt>
    <dgm:pt modelId="{0396E21B-C842-4731-8C42-203996A68F88}" type="pres">
      <dgm:prSet presAssocID="{625661F6-283D-43E6-A8BA-A4BF1B0A5340}" presName="composite" presStyleCnt="0"/>
      <dgm:spPr/>
    </dgm:pt>
    <dgm:pt modelId="{9B490E09-80C1-4D3C-A325-834E0F833299}" type="pres">
      <dgm:prSet presAssocID="{625661F6-283D-43E6-A8BA-A4BF1B0A5340}" presName="bgChev" presStyleLbl="node1" presStyleIdx="2" presStyleCnt="4"/>
      <dgm:spPr/>
    </dgm:pt>
    <dgm:pt modelId="{1129C7F9-16C0-4824-A7D8-F66E0878A252}" type="pres">
      <dgm:prSet presAssocID="{625661F6-283D-43E6-A8BA-A4BF1B0A5340}" presName="txNode" presStyleLbl="fgAcc1" presStyleIdx="2" presStyleCnt="4">
        <dgm:presLayoutVars>
          <dgm:bulletEnabled val="1"/>
        </dgm:presLayoutVars>
      </dgm:prSet>
      <dgm:spPr/>
    </dgm:pt>
    <dgm:pt modelId="{93467377-6EB9-4E6C-99FD-2C9831C57144}" type="pres">
      <dgm:prSet presAssocID="{EBCB0481-D942-45E0-BD5A-27E349F14C3D}" presName="compositeSpace" presStyleCnt="0"/>
      <dgm:spPr/>
    </dgm:pt>
    <dgm:pt modelId="{52D9E795-2B7E-494B-A356-29F58D4D5D5F}" type="pres">
      <dgm:prSet presAssocID="{26D7EF17-0C09-475E-B55C-892842C4DF7B}" presName="composite" presStyleCnt="0"/>
      <dgm:spPr/>
    </dgm:pt>
    <dgm:pt modelId="{8D2442EB-F597-4DB4-8FB0-85199B30B00D}" type="pres">
      <dgm:prSet presAssocID="{26D7EF17-0C09-475E-B55C-892842C4DF7B}" presName="bgChev" presStyleLbl="node1" presStyleIdx="3" presStyleCnt="4"/>
      <dgm:spPr/>
    </dgm:pt>
    <dgm:pt modelId="{B764D876-E8A9-4F07-8742-32AE11A6DA44}" type="pres">
      <dgm:prSet presAssocID="{26D7EF17-0C09-475E-B55C-892842C4DF7B}" presName="txNode" presStyleLbl="fgAcc1" presStyleIdx="3" presStyleCnt="4">
        <dgm:presLayoutVars>
          <dgm:bulletEnabled val="1"/>
        </dgm:presLayoutVars>
      </dgm:prSet>
      <dgm:spPr/>
    </dgm:pt>
  </dgm:ptLst>
  <dgm:cxnLst>
    <dgm:cxn modelId="{972B5119-377B-482D-BAB7-7729621B45BE}" srcId="{A966B8F9-8FA8-408C-8FFA-011725F9E039}" destId="{26D7EF17-0C09-475E-B55C-892842C4DF7B}" srcOrd="3" destOrd="0" parTransId="{BFEEDA60-C47A-4985-A50B-B2704AE265DE}" sibTransId="{52ED7AB0-D9C8-437A-AA8D-8B917A44CF93}"/>
    <dgm:cxn modelId="{2A81231C-0604-42D3-8E2F-5E08AC7D7418}" type="presOf" srcId="{625661F6-283D-43E6-A8BA-A4BF1B0A5340}" destId="{1129C7F9-16C0-4824-A7D8-F66E0878A252}" srcOrd="0" destOrd="0" presId="urn:microsoft.com/office/officeart/2005/8/layout/chevronAccent+Icon"/>
    <dgm:cxn modelId="{7DE0541F-9F15-49B2-8CE0-2CF827FFC40C}" type="presOf" srcId="{A966B8F9-8FA8-408C-8FFA-011725F9E039}" destId="{9F6FAB23-0D48-4C8D-8A39-C2E1745AAC99}" srcOrd="0" destOrd="0" presId="urn:microsoft.com/office/officeart/2005/8/layout/chevronAccent+Icon"/>
    <dgm:cxn modelId="{B60FE069-62CB-4859-93B8-68E48B1718F8}" srcId="{A966B8F9-8FA8-408C-8FFA-011725F9E039}" destId="{6ACDF1B0-822D-418B-804B-C252722C8862}" srcOrd="0" destOrd="0" parTransId="{8894285F-36E1-431E-A43D-1AE6CFAD73FF}" sibTransId="{B8D4666D-9D29-49E9-8F48-9319D81DBDFF}"/>
    <dgm:cxn modelId="{E80B8C81-D80A-4CED-A01F-0B5A488627AA}" type="presOf" srcId="{26D7EF17-0C09-475E-B55C-892842C4DF7B}" destId="{B764D876-E8A9-4F07-8742-32AE11A6DA44}" srcOrd="0" destOrd="0" presId="urn:microsoft.com/office/officeart/2005/8/layout/chevronAccent+Icon"/>
    <dgm:cxn modelId="{B08CD099-2E63-49F7-8431-FAE4BAB95622}" srcId="{A966B8F9-8FA8-408C-8FFA-011725F9E039}" destId="{D0CCEDCC-8C3D-4FB7-86DD-ADE9509A39EB}" srcOrd="1" destOrd="0" parTransId="{7B45A968-FD28-411A-A564-AEA28271F771}" sibTransId="{21DA8103-02AF-472C-A200-4B1ED9FDC73B}"/>
    <dgm:cxn modelId="{F5E61EDE-6BD8-45DE-890A-EF1D8F551061}" srcId="{A966B8F9-8FA8-408C-8FFA-011725F9E039}" destId="{625661F6-283D-43E6-A8BA-A4BF1B0A5340}" srcOrd="2" destOrd="0" parTransId="{28EB8499-19C1-49DD-96D3-22785152AD33}" sibTransId="{EBCB0481-D942-45E0-BD5A-27E349F14C3D}"/>
    <dgm:cxn modelId="{8905BAE2-D963-4227-8050-ABF48E040C72}" type="presOf" srcId="{D0CCEDCC-8C3D-4FB7-86DD-ADE9509A39EB}" destId="{C5DE1114-B985-4C61-BB7C-DF24EF7DFCB0}" srcOrd="0" destOrd="0" presId="urn:microsoft.com/office/officeart/2005/8/layout/chevronAccent+Icon"/>
    <dgm:cxn modelId="{2A9C6CF2-E3F4-40BE-BE8A-9CA346D52F72}" type="presOf" srcId="{6ACDF1B0-822D-418B-804B-C252722C8862}" destId="{43C75B08-9150-4132-A189-28991031CA16}" srcOrd="0" destOrd="0" presId="urn:microsoft.com/office/officeart/2005/8/layout/chevronAccent+Icon"/>
    <dgm:cxn modelId="{CB2E8487-7616-489E-9C86-13D39879FAA9}" type="presParOf" srcId="{9F6FAB23-0D48-4C8D-8A39-C2E1745AAC99}" destId="{D0F0045A-2E3A-40DA-B311-E17C33A49622}" srcOrd="0" destOrd="0" presId="urn:microsoft.com/office/officeart/2005/8/layout/chevronAccent+Icon"/>
    <dgm:cxn modelId="{0D4BCD16-04AF-4A86-BB11-D4D5B463F976}" type="presParOf" srcId="{D0F0045A-2E3A-40DA-B311-E17C33A49622}" destId="{CECA77C4-90A9-4827-8850-246311EED5BB}" srcOrd="0" destOrd="0" presId="urn:microsoft.com/office/officeart/2005/8/layout/chevronAccent+Icon"/>
    <dgm:cxn modelId="{11970832-7E0E-4663-B634-DF6E5A42A6C6}" type="presParOf" srcId="{D0F0045A-2E3A-40DA-B311-E17C33A49622}" destId="{43C75B08-9150-4132-A189-28991031CA16}" srcOrd="1" destOrd="0" presId="urn:microsoft.com/office/officeart/2005/8/layout/chevronAccent+Icon"/>
    <dgm:cxn modelId="{BD562EF6-01C1-4BFD-8550-2EB7C2DE0F1D}" type="presParOf" srcId="{9F6FAB23-0D48-4C8D-8A39-C2E1745AAC99}" destId="{66B94EE5-7A6F-4C13-AA09-074087E35A20}" srcOrd="1" destOrd="0" presId="urn:microsoft.com/office/officeart/2005/8/layout/chevronAccent+Icon"/>
    <dgm:cxn modelId="{96079BF1-5697-49DB-AB76-247E1022921A}" type="presParOf" srcId="{9F6FAB23-0D48-4C8D-8A39-C2E1745AAC99}" destId="{A7F0BB0E-3257-45A2-9270-7415C4517515}" srcOrd="2" destOrd="0" presId="urn:microsoft.com/office/officeart/2005/8/layout/chevronAccent+Icon"/>
    <dgm:cxn modelId="{07FC19C6-EDD3-4BC5-BAA3-4C29B5B31759}" type="presParOf" srcId="{A7F0BB0E-3257-45A2-9270-7415C4517515}" destId="{EB0DC454-E851-4D37-A61E-0AF28C9853EC}" srcOrd="0" destOrd="0" presId="urn:microsoft.com/office/officeart/2005/8/layout/chevronAccent+Icon"/>
    <dgm:cxn modelId="{D560ED77-FF96-4069-BA96-25CE7A3FBEA5}" type="presParOf" srcId="{A7F0BB0E-3257-45A2-9270-7415C4517515}" destId="{C5DE1114-B985-4C61-BB7C-DF24EF7DFCB0}" srcOrd="1" destOrd="0" presId="urn:microsoft.com/office/officeart/2005/8/layout/chevronAccent+Icon"/>
    <dgm:cxn modelId="{67C59513-1E3E-4E6E-933B-AA9286BF57B3}" type="presParOf" srcId="{9F6FAB23-0D48-4C8D-8A39-C2E1745AAC99}" destId="{F9FE46E0-3F4A-49DF-A2D2-124A5BEEE8A0}" srcOrd="3" destOrd="0" presId="urn:microsoft.com/office/officeart/2005/8/layout/chevronAccent+Icon"/>
    <dgm:cxn modelId="{A2E6144F-3765-4D1A-B7EB-B6AA71D0587E}" type="presParOf" srcId="{9F6FAB23-0D48-4C8D-8A39-C2E1745AAC99}" destId="{0396E21B-C842-4731-8C42-203996A68F88}" srcOrd="4" destOrd="0" presId="urn:microsoft.com/office/officeart/2005/8/layout/chevronAccent+Icon"/>
    <dgm:cxn modelId="{9AA3A994-DC0F-4F30-960E-BF3648F0A61D}" type="presParOf" srcId="{0396E21B-C842-4731-8C42-203996A68F88}" destId="{9B490E09-80C1-4D3C-A325-834E0F833299}" srcOrd="0" destOrd="0" presId="urn:microsoft.com/office/officeart/2005/8/layout/chevronAccent+Icon"/>
    <dgm:cxn modelId="{F1E73FC3-5539-4AB1-961F-B4D0965C5495}" type="presParOf" srcId="{0396E21B-C842-4731-8C42-203996A68F88}" destId="{1129C7F9-16C0-4824-A7D8-F66E0878A252}" srcOrd="1" destOrd="0" presId="urn:microsoft.com/office/officeart/2005/8/layout/chevronAccent+Icon"/>
    <dgm:cxn modelId="{661E180A-36FA-42E5-BA9E-4D19D9C124DE}" type="presParOf" srcId="{9F6FAB23-0D48-4C8D-8A39-C2E1745AAC99}" destId="{93467377-6EB9-4E6C-99FD-2C9831C57144}" srcOrd="5" destOrd="0" presId="urn:microsoft.com/office/officeart/2005/8/layout/chevronAccent+Icon"/>
    <dgm:cxn modelId="{C9108B87-7BC8-4734-979C-DC03D832B65E}" type="presParOf" srcId="{9F6FAB23-0D48-4C8D-8A39-C2E1745AAC99}" destId="{52D9E795-2B7E-494B-A356-29F58D4D5D5F}" srcOrd="6" destOrd="0" presId="urn:microsoft.com/office/officeart/2005/8/layout/chevronAccent+Icon"/>
    <dgm:cxn modelId="{FEE7B716-C7E2-4C7F-A43A-47D205D6DFA8}" type="presParOf" srcId="{52D9E795-2B7E-494B-A356-29F58D4D5D5F}" destId="{8D2442EB-F597-4DB4-8FB0-85199B30B00D}" srcOrd="0" destOrd="0" presId="urn:microsoft.com/office/officeart/2005/8/layout/chevronAccent+Icon"/>
    <dgm:cxn modelId="{EA8E1EE5-5F84-4DA8-A2E7-14ADEC683BFF}" type="presParOf" srcId="{52D9E795-2B7E-494B-A356-29F58D4D5D5F}" destId="{B764D876-E8A9-4F07-8742-32AE11A6DA44}" srcOrd="1" destOrd="0" presId="urn:microsoft.com/office/officeart/2005/8/layout/chevronAccent+Icon"/>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4D1FB86-856A-462B-8D3D-528746FBE579}"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l-GR"/>
        </a:p>
      </dgm:t>
    </dgm:pt>
    <dgm:pt modelId="{914825FB-787A-4F4A-BC32-5E7958CDBF19}">
      <dgm:prSet phldrT="[Text]"/>
      <dgm:spPr/>
      <dgm:t>
        <a:bodyPr/>
        <a:lstStyle/>
        <a:p>
          <a:pPr>
            <a:lnSpc>
              <a:spcPct val="100000"/>
            </a:lnSpc>
          </a:pPr>
          <a:r>
            <a:rPr lang="en-US" b="1"/>
            <a:t>Promotion of local products</a:t>
          </a:r>
          <a:endParaRPr lang="el-GR" b="1"/>
        </a:p>
      </dgm:t>
    </dgm:pt>
    <dgm:pt modelId="{EE3BC551-BFA8-4C84-8C50-7517528EE4EC}" type="parTrans" cxnId="{916F6E59-D502-4C8A-9551-09ABBBB21832}">
      <dgm:prSet/>
      <dgm:spPr/>
      <dgm:t>
        <a:bodyPr/>
        <a:lstStyle/>
        <a:p>
          <a:endParaRPr lang="el-GR"/>
        </a:p>
      </dgm:t>
    </dgm:pt>
    <dgm:pt modelId="{78DB8B31-0350-439A-AD50-F02599DEBE4B}" type="sibTrans" cxnId="{916F6E59-D502-4C8A-9551-09ABBBB21832}">
      <dgm:prSet/>
      <dgm:spPr/>
      <dgm:t>
        <a:bodyPr/>
        <a:lstStyle/>
        <a:p>
          <a:endParaRPr lang="el-GR"/>
        </a:p>
      </dgm:t>
    </dgm:pt>
    <dgm:pt modelId="{128FCBC9-BC9D-4BE1-9DAC-A653278627C4}">
      <dgm:prSet phldrT="[Text]"/>
      <dgm:spPr/>
      <dgm:t>
        <a:bodyPr/>
        <a:lstStyle/>
        <a:p>
          <a:pPr>
            <a:lnSpc>
              <a:spcPct val="100000"/>
            </a:lnSpc>
          </a:pPr>
          <a:r>
            <a:rPr lang="en-US" b="1" dirty="0"/>
            <a:t>Buffet Displaying of traditional local products</a:t>
          </a:r>
          <a:endParaRPr lang="el-GR" b="1" dirty="0"/>
        </a:p>
      </dgm:t>
    </dgm:pt>
    <dgm:pt modelId="{248845C9-4568-475C-9E88-8E646E002A48}" type="parTrans" cxnId="{546D007C-0A33-4EC1-A2C3-753F4719275D}">
      <dgm:prSet/>
      <dgm:spPr/>
      <dgm:t>
        <a:bodyPr/>
        <a:lstStyle/>
        <a:p>
          <a:endParaRPr lang="el-GR"/>
        </a:p>
      </dgm:t>
    </dgm:pt>
    <dgm:pt modelId="{D979B6D6-11D2-42FC-8FC0-D8E06ABB4641}" type="sibTrans" cxnId="{546D007C-0A33-4EC1-A2C3-753F4719275D}">
      <dgm:prSet/>
      <dgm:spPr/>
      <dgm:t>
        <a:bodyPr/>
        <a:lstStyle/>
        <a:p>
          <a:endParaRPr lang="el-GR"/>
        </a:p>
      </dgm:t>
    </dgm:pt>
    <dgm:pt modelId="{0DB46023-E02B-4AD0-B432-A1DABEE98002}">
      <dgm:prSet phldrT="[Text]"/>
      <dgm:spPr/>
      <dgm:t>
        <a:bodyPr/>
        <a:lstStyle/>
        <a:p>
          <a:pPr>
            <a:lnSpc>
              <a:spcPct val="100000"/>
            </a:lnSpc>
          </a:pPr>
          <a:r>
            <a:rPr lang="en-US" b="1" dirty="0"/>
            <a:t>Local suppliers &gt;80%</a:t>
          </a:r>
          <a:endParaRPr lang="el-GR" b="1" dirty="0"/>
        </a:p>
      </dgm:t>
    </dgm:pt>
    <dgm:pt modelId="{4108E5B8-110E-4D85-9CCB-17662903C6DE}" type="parTrans" cxnId="{0527053C-8C4B-49CB-AE99-69E6A635D83E}">
      <dgm:prSet/>
      <dgm:spPr/>
      <dgm:t>
        <a:bodyPr/>
        <a:lstStyle/>
        <a:p>
          <a:endParaRPr lang="en-US"/>
        </a:p>
      </dgm:t>
    </dgm:pt>
    <dgm:pt modelId="{0BD6E895-4F28-453A-BCE3-2796F9D82009}" type="sibTrans" cxnId="{0527053C-8C4B-49CB-AE99-69E6A635D83E}">
      <dgm:prSet/>
      <dgm:spPr/>
      <dgm:t>
        <a:bodyPr/>
        <a:lstStyle/>
        <a:p>
          <a:endParaRPr lang="en-US"/>
        </a:p>
      </dgm:t>
    </dgm:pt>
    <dgm:pt modelId="{E325D29A-892D-43B4-91E6-74A95DFFDD64}">
      <dgm:prSet phldrT="[Text]"/>
      <dgm:spPr/>
      <dgm:t>
        <a:bodyPr/>
        <a:lstStyle/>
        <a:p>
          <a:pPr>
            <a:lnSpc>
              <a:spcPct val="100000"/>
            </a:lnSpc>
          </a:pPr>
          <a:r>
            <a:rPr lang="en-US" b="1" dirty="0"/>
            <a:t>Responsible / Certified suppliers </a:t>
          </a:r>
          <a:endParaRPr lang="el-GR" b="1" dirty="0"/>
        </a:p>
      </dgm:t>
    </dgm:pt>
    <dgm:pt modelId="{158D9FD2-4C91-4E9A-BEF4-1A829CCE9D7C}" type="parTrans" cxnId="{2A36D9BB-6E74-4627-9EE2-1153858833AD}">
      <dgm:prSet/>
      <dgm:spPr/>
      <dgm:t>
        <a:bodyPr/>
        <a:lstStyle/>
        <a:p>
          <a:endParaRPr lang="en-US"/>
        </a:p>
      </dgm:t>
    </dgm:pt>
    <dgm:pt modelId="{C8101B31-D5DE-4573-A678-FC6B9BFF4FDF}" type="sibTrans" cxnId="{2A36D9BB-6E74-4627-9EE2-1153858833AD}">
      <dgm:prSet/>
      <dgm:spPr/>
      <dgm:t>
        <a:bodyPr/>
        <a:lstStyle/>
        <a:p>
          <a:endParaRPr lang="en-US"/>
        </a:p>
      </dgm:t>
    </dgm:pt>
    <dgm:pt modelId="{6B5D7F3D-9CB0-44DA-86ED-0D6236B7C530}">
      <dgm:prSet phldrT="[Text]"/>
      <dgm:spPr/>
      <dgm:t>
        <a:bodyPr/>
        <a:lstStyle/>
        <a:p>
          <a:pPr>
            <a:lnSpc>
              <a:spcPct val="100000"/>
            </a:lnSpc>
          </a:pPr>
          <a:r>
            <a:rPr lang="en-US" b="1" dirty="0"/>
            <a:t>Sustainability criteria </a:t>
          </a:r>
          <a:r>
            <a:rPr lang="en-US" b="1" i="1" dirty="0"/>
            <a:t>for tenders</a:t>
          </a:r>
          <a:endParaRPr lang="el-GR" b="1" dirty="0"/>
        </a:p>
      </dgm:t>
    </dgm:pt>
    <dgm:pt modelId="{AB6F9398-AE88-40DD-8B1F-574FD8DB3F1E}" type="parTrans" cxnId="{B0FD7E17-0365-42A1-95B3-45E2275424D9}">
      <dgm:prSet/>
      <dgm:spPr/>
      <dgm:t>
        <a:bodyPr/>
        <a:lstStyle/>
        <a:p>
          <a:endParaRPr lang="en-US"/>
        </a:p>
      </dgm:t>
    </dgm:pt>
    <dgm:pt modelId="{72D5B8CB-931E-4B69-8188-F6E71A838C29}" type="sibTrans" cxnId="{B0FD7E17-0365-42A1-95B3-45E2275424D9}">
      <dgm:prSet/>
      <dgm:spPr/>
      <dgm:t>
        <a:bodyPr/>
        <a:lstStyle/>
        <a:p>
          <a:endParaRPr lang="en-US"/>
        </a:p>
      </dgm:t>
    </dgm:pt>
    <dgm:pt modelId="{86A64381-AA96-4580-8FCE-388A703415C6}" type="pres">
      <dgm:prSet presAssocID="{04D1FB86-856A-462B-8D3D-528746FBE579}" presName="root" presStyleCnt="0">
        <dgm:presLayoutVars>
          <dgm:dir/>
          <dgm:resizeHandles val="exact"/>
        </dgm:presLayoutVars>
      </dgm:prSet>
      <dgm:spPr/>
    </dgm:pt>
    <dgm:pt modelId="{0CC09B23-3FC3-4637-826F-4C0C466A1B9C}" type="pres">
      <dgm:prSet presAssocID="{0DB46023-E02B-4AD0-B432-A1DABEE98002}" presName="compNode" presStyleCnt="0"/>
      <dgm:spPr/>
    </dgm:pt>
    <dgm:pt modelId="{DC06BD01-A090-4D21-B1AE-FCED73132DEA}" type="pres">
      <dgm:prSet presAssocID="{0DB46023-E02B-4AD0-B432-A1DABEE98002}" presName="bgRect" presStyleLbl="bgShp" presStyleIdx="0" presStyleCnt="5"/>
      <dgm:spPr/>
    </dgm:pt>
    <dgm:pt modelId="{C931A1AF-5616-4872-9D47-36DCF08C7403}" type="pres">
      <dgm:prSet presAssocID="{0DB46023-E02B-4AD0-B432-A1DABEE98002}"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54672493-1C86-40E7-9A62-1BD475C5051A}" type="pres">
      <dgm:prSet presAssocID="{0DB46023-E02B-4AD0-B432-A1DABEE98002}" presName="spaceRect" presStyleCnt="0"/>
      <dgm:spPr/>
    </dgm:pt>
    <dgm:pt modelId="{BE28D469-1EA5-4306-BD45-9ED7750E5C6C}" type="pres">
      <dgm:prSet presAssocID="{0DB46023-E02B-4AD0-B432-A1DABEE98002}" presName="parTx" presStyleLbl="revTx" presStyleIdx="0" presStyleCnt="5">
        <dgm:presLayoutVars>
          <dgm:chMax val="0"/>
          <dgm:chPref val="0"/>
        </dgm:presLayoutVars>
      </dgm:prSet>
      <dgm:spPr/>
    </dgm:pt>
    <dgm:pt modelId="{976DA04C-87D9-4CDD-85BE-61668DFE85B5}" type="pres">
      <dgm:prSet presAssocID="{0BD6E895-4F28-453A-BCE3-2796F9D82009}" presName="sibTrans" presStyleCnt="0"/>
      <dgm:spPr/>
    </dgm:pt>
    <dgm:pt modelId="{BD0ACBBE-F806-4E60-B576-ACD134047648}" type="pres">
      <dgm:prSet presAssocID="{914825FB-787A-4F4A-BC32-5E7958CDBF19}" presName="compNode" presStyleCnt="0"/>
      <dgm:spPr/>
    </dgm:pt>
    <dgm:pt modelId="{EF5837B2-3470-4B17-BC0B-90A90AC0D69A}" type="pres">
      <dgm:prSet presAssocID="{914825FB-787A-4F4A-BC32-5E7958CDBF19}" presName="bgRect" presStyleLbl="bgShp" presStyleIdx="1" presStyleCnt="5"/>
      <dgm:spPr/>
    </dgm:pt>
    <dgm:pt modelId="{3ABD5781-2923-4A46-8991-EDD284FF4CAC}" type="pres">
      <dgm:prSet presAssocID="{914825FB-787A-4F4A-BC32-5E7958CDBF19}"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hopping cart"/>
        </a:ext>
      </dgm:extLst>
    </dgm:pt>
    <dgm:pt modelId="{B666623D-2017-431C-AAAE-E8FD8BFE62EB}" type="pres">
      <dgm:prSet presAssocID="{914825FB-787A-4F4A-BC32-5E7958CDBF19}" presName="spaceRect" presStyleCnt="0"/>
      <dgm:spPr/>
    </dgm:pt>
    <dgm:pt modelId="{EB75C4CD-E1FF-45EB-960B-B642B853BA1A}" type="pres">
      <dgm:prSet presAssocID="{914825FB-787A-4F4A-BC32-5E7958CDBF19}" presName="parTx" presStyleLbl="revTx" presStyleIdx="1" presStyleCnt="5">
        <dgm:presLayoutVars>
          <dgm:chMax val="0"/>
          <dgm:chPref val="0"/>
        </dgm:presLayoutVars>
      </dgm:prSet>
      <dgm:spPr/>
    </dgm:pt>
    <dgm:pt modelId="{0DDD4C1B-AA7A-4468-9237-449FAEFCD391}" type="pres">
      <dgm:prSet presAssocID="{78DB8B31-0350-439A-AD50-F02599DEBE4B}" presName="sibTrans" presStyleCnt="0"/>
      <dgm:spPr/>
    </dgm:pt>
    <dgm:pt modelId="{F3A761A7-6FDF-460C-AA35-E699AB51B307}" type="pres">
      <dgm:prSet presAssocID="{E325D29A-892D-43B4-91E6-74A95DFFDD64}" presName="compNode" presStyleCnt="0"/>
      <dgm:spPr/>
    </dgm:pt>
    <dgm:pt modelId="{9D96F27F-540A-44F2-B3BC-FC375C95417A}" type="pres">
      <dgm:prSet presAssocID="{E325D29A-892D-43B4-91E6-74A95DFFDD64}" presName="bgRect" presStyleLbl="bgShp" presStyleIdx="2" presStyleCnt="5"/>
      <dgm:spPr/>
    </dgm:pt>
    <dgm:pt modelId="{8FC52244-65B3-4212-AC98-E8C67DEB489D}" type="pres">
      <dgm:prSet presAssocID="{E325D29A-892D-43B4-91E6-74A95DFFDD64}"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ork and knife"/>
        </a:ext>
      </dgm:extLst>
    </dgm:pt>
    <dgm:pt modelId="{CE8DA571-E5F4-4FAE-B117-226FAAB1BCE7}" type="pres">
      <dgm:prSet presAssocID="{E325D29A-892D-43B4-91E6-74A95DFFDD64}" presName="spaceRect" presStyleCnt="0"/>
      <dgm:spPr/>
    </dgm:pt>
    <dgm:pt modelId="{8341966D-461D-49A4-81AE-76CECEA10806}" type="pres">
      <dgm:prSet presAssocID="{E325D29A-892D-43B4-91E6-74A95DFFDD64}" presName="parTx" presStyleLbl="revTx" presStyleIdx="2" presStyleCnt="5">
        <dgm:presLayoutVars>
          <dgm:chMax val="0"/>
          <dgm:chPref val="0"/>
        </dgm:presLayoutVars>
      </dgm:prSet>
      <dgm:spPr/>
    </dgm:pt>
    <dgm:pt modelId="{B3126324-EBAA-443A-B120-A70127B237D9}" type="pres">
      <dgm:prSet presAssocID="{C8101B31-D5DE-4573-A678-FC6B9BFF4FDF}" presName="sibTrans" presStyleCnt="0"/>
      <dgm:spPr/>
    </dgm:pt>
    <dgm:pt modelId="{94781070-0193-4665-A0F6-AC67C8A5AE5D}" type="pres">
      <dgm:prSet presAssocID="{6B5D7F3D-9CB0-44DA-86ED-0D6236B7C530}" presName="compNode" presStyleCnt="0"/>
      <dgm:spPr/>
    </dgm:pt>
    <dgm:pt modelId="{F516691C-D97B-4FAE-BBF4-0036E6DFBDD6}" type="pres">
      <dgm:prSet presAssocID="{6B5D7F3D-9CB0-44DA-86ED-0D6236B7C530}" presName="bgRect" presStyleLbl="bgShp" presStyleIdx="3" presStyleCnt="5"/>
      <dgm:spPr/>
    </dgm:pt>
    <dgm:pt modelId="{60673CF5-E0D2-4676-9EB6-83119FBAC3D2}" type="pres">
      <dgm:prSet presAssocID="{6B5D7F3D-9CB0-44DA-86ED-0D6236B7C530}"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Kiosk"/>
        </a:ext>
      </dgm:extLst>
    </dgm:pt>
    <dgm:pt modelId="{A8A97769-8D17-46FF-93BE-93EF410B900E}" type="pres">
      <dgm:prSet presAssocID="{6B5D7F3D-9CB0-44DA-86ED-0D6236B7C530}" presName="spaceRect" presStyleCnt="0"/>
      <dgm:spPr/>
    </dgm:pt>
    <dgm:pt modelId="{DE091F8D-CF38-4E68-8E2D-17DF977E9275}" type="pres">
      <dgm:prSet presAssocID="{6B5D7F3D-9CB0-44DA-86ED-0D6236B7C530}" presName="parTx" presStyleLbl="revTx" presStyleIdx="3" presStyleCnt="5">
        <dgm:presLayoutVars>
          <dgm:chMax val="0"/>
          <dgm:chPref val="0"/>
        </dgm:presLayoutVars>
      </dgm:prSet>
      <dgm:spPr/>
    </dgm:pt>
    <dgm:pt modelId="{183840EF-2F0C-4D63-B678-816C6A7491BD}" type="pres">
      <dgm:prSet presAssocID="{72D5B8CB-931E-4B69-8188-F6E71A838C29}" presName="sibTrans" presStyleCnt="0"/>
      <dgm:spPr/>
    </dgm:pt>
    <dgm:pt modelId="{B1906DEB-B04E-4069-8BB5-0889F7880CB5}" type="pres">
      <dgm:prSet presAssocID="{128FCBC9-BC9D-4BE1-9DAC-A653278627C4}" presName="compNode" presStyleCnt="0"/>
      <dgm:spPr/>
    </dgm:pt>
    <dgm:pt modelId="{C8B28EEC-E109-4414-B216-7EB942E82490}" type="pres">
      <dgm:prSet presAssocID="{128FCBC9-BC9D-4BE1-9DAC-A653278627C4}" presName="bgRect" presStyleLbl="bgShp" presStyleIdx="4" presStyleCnt="5"/>
      <dgm:spPr/>
    </dgm:pt>
    <dgm:pt modelId="{6415B6BB-6803-4A16-B052-808FCD3D9323}" type="pres">
      <dgm:prSet presAssocID="{128FCBC9-BC9D-4BE1-9DAC-A653278627C4}"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andshake"/>
        </a:ext>
      </dgm:extLst>
    </dgm:pt>
    <dgm:pt modelId="{225DD47A-F292-4341-8D2C-86FED914E4F7}" type="pres">
      <dgm:prSet presAssocID="{128FCBC9-BC9D-4BE1-9DAC-A653278627C4}" presName="spaceRect" presStyleCnt="0"/>
      <dgm:spPr/>
    </dgm:pt>
    <dgm:pt modelId="{0A629C42-CC1A-49F8-9947-985F2F801AE8}" type="pres">
      <dgm:prSet presAssocID="{128FCBC9-BC9D-4BE1-9DAC-A653278627C4}" presName="parTx" presStyleLbl="revTx" presStyleIdx="4" presStyleCnt="5">
        <dgm:presLayoutVars>
          <dgm:chMax val="0"/>
          <dgm:chPref val="0"/>
        </dgm:presLayoutVars>
      </dgm:prSet>
      <dgm:spPr/>
    </dgm:pt>
  </dgm:ptLst>
  <dgm:cxnLst>
    <dgm:cxn modelId="{B0FD7E17-0365-42A1-95B3-45E2275424D9}" srcId="{04D1FB86-856A-462B-8D3D-528746FBE579}" destId="{6B5D7F3D-9CB0-44DA-86ED-0D6236B7C530}" srcOrd="3" destOrd="0" parTransId="{AB6F9398-AE88-40DD-8B1F-574FD8DB3F1E}" sibTransId="{72D5B8CB-931E-4B69-8188-F6E71A838C29}"/>
    <dgm:cxn modelId="{A0623B1D-26E9-4DCF-A49B-420A626D5E58}" type="presOf" srcId="{128FCBC9-BC9D-4BE1-9DAC-A653278627C4}" destId="{0A629C42-CC1A-49F8-9947-985F2F801AE8}" srcOrd="0" destOrd="0" presId="urn:microsoft.com/office/officeart/2018/2/layout/IconVerticalSolidList"/>
    <dgm:cxn modelId="{2CD41E21-CA62-49FF-B444-86D119D75560}" type="presOf" srcId="{6B5D7F3D-9CB0-44DA-86ED-0D6236B7C530}" destId="{DE091F8D-CF38-4E68-8E2D-17DF977E9275}" srcOrd="0" destOrd="0" presId="urn:microsoft.com/office/officeart/2018/2/layout/IconVerticalSolidList"/>
    <dgm:cxn modelId="{0527053C-8C4B-49CB-AE99-69E6A635D83E}" srcId="{04D1FB86-856A-462B-8D3D-528746FBE579}" destId="{0DB46023-E02B-4AD0-B432-A1DABEE98002}" srcOrd="0" destOrd="0" parTransId="{4108E5B8-110E-4D85-9CCB-17662903C6DE}" sibTransId="{0BD6E895-4F28-453A-BCE3-2796F9D82009}"/>
    <dgm:cxn modelId="{47C2835D-773E-45B3-943F-8275C9A79AF2}" type="presOf" srcId="{04D1FB86-856A-462B-8D3D-528746FBE579}" destId="{86A64381-AA96-4580-8FCE-388A703415C6}" srcOrd="0" destOrd="0" presId="urn:microsoft.com/office/officeart/2018/2/layout/IconVerticalSolidList"/>
    <dgm:cxn modelId="{916F6E59-D502-4C8A-9551-09ABBBB21832}" srcId="{04D1FB86-856A-462B-8D3D-528746FBE579}" destId="{914825FB-787A-4F4A-BC32-5E7958CDBF19}" srcOrd="1" destOrd="0" parTransId="{EE3BC551-BFA8-4C84-8C50-7517528EE4EC}" sibTransId="{78DB8B31-0350-439A-AD50-F02599DEBE4B}"/>
    <dgm:cxn modelId="{546D007C-0A33-4EC1-A2C3-753F4719275D}" srcId="{04D1FB86-856A-462B-8D3D-528746FBE579}" destId="{128FCBC9-BC9D-4BE1-9DAC-A653278627C4}" srcOrd="4" destOrd="0" parTransId="{248845C9-4568-475C-9E88-8E646E002A48}" sibTransId="{D979B6D6-11D2-42FC-8FC0-D8E06ABB4641}"/>
    <dgm:cxn modelId="{132A027D-CF1E-4A50-9D47-D049CDF7DC46}" type="presOf" srcId="{E325D29A-892D-43B4-91E6-74A95DFFDD64}" destId="{8341966D-461D-49A4-81AE-76CECEA10806}" srcOrd="0" destOrd="0" presId="urn:microsoft.com/office/officeart/2018/2/layout/IconVerticalSolidList"/>
    <dgm:cxn modelId="{388B619D-4ED0-46C7-9E7C-69B09E85C8ED}" type="presOf" srcId="{914825FB-787A-4F4A-BC32-5E7958CDBF19}" destId="{EB75C4CD-E1FF-45EB-960B-B642B853BA1A}" srcOrd="0" destOrd="0" presId="urn:microsoft.com/office/officeart/2018/2/layout/IconVerticalSolidList"/>
    <dgm:cxn modelId="{2A36D9BB-6E74-4627-9EE2-1153858833AD}" srcId="{04D1FB86-856A-462B-8D3D-528746FBE579}" destId="{E325D29A-892D-43B4-91E6-74A95DFFDD64}" srcOrd="2" destOrd="0" parTransId="{158D9FD2-4C91-4E9A-BEF4-1A829CCE9D7C}" sibTransId="{C8101B31-D5DE-4573-A678-FC6B9BFF4FDF}"/>
    <dgm:cxn modelId="{DB4F90D4-2D93-4882-A04E-CE194BCE666D}" type="presOf" srcId="{0DB46023-E02B-4AD0-B432-A1DABEE98002}" destId="{BE28D469-1EA5-4306-BD45-9ED7750E5C6C}" srcOrd="0" destOrd="0" presId="urn:microsoft.com/office/officeart/2018/2/layout/IconVerticalSolidList"/>
    <dgm:cxn modelId="{3C8541DD-520A-4D1D-9000-D84CCD366271}" type="presParOf" srcId="{86A64381-AA96-4580-8FCE-388A703415C6}" destId="{0CC09B23-3FC3-4637-826F-4C0C466A1B9C}" srcOrd="0" destOrd="0" presId="urn:microsoft.com/office/officeart/2018/2/layout/IconVerticalSolidList"/>
    <dgm:cxn modelId="{921D508D-1B11-4C69-929B-26833AB26D40}" type="presParOf" srcId="{0CC09B23-3FC3-4637-826F-4C0C466A1B9C}" destId="{DC06BD01-A090-4D21-B1AE-FCED73132DEA}" srcOrd="0" destOrd="0" presId="urn:microsoft.com/office/officeart/2018/2/layout/IconVerticalSolidList"/>
    <dgm:cxn modelId="{5AFEB954-9AA2-41C1-9DAC-C69010DB4AAD}" type="presParOf" srcId="{0CC09B23-3FC3-4637-826F-4C0C466A1B9C}" destId="{C931A1AF-5616-4872-9D47-36DCF08C7403}" srcOrd="1" destOrd="0" presId="urn:microsoft.com/office/officeart/2018/2/layout/IconVerticalSolidList"/>
    <dgm:cxn modelId="{9F539310-84E9-4E44-86FF-FB2A4AE0943D}" type="presParOf" srcId="{0CC09B23-3FC3-4637-826F-4C0C466A1B9C}" destId="{54672493-1C86-40E7-9A62-1BD475C5051A}" srcOrd="2" destOrd="0" presId="urn:microsoft.com/office/officeart/2018/2/layout/IconVerticalSolidList"/>
    <dgm:cxn modelId="{FCA1ECEB-1720-443B-9095-E22AB34F94A6}" type="presParOf" srcId="{0CC09B23-3FC3-4637-826F-4C0C466A1B9C}" destId="{BE28D469-1EA5-4306-BD45-9ED7750E5C6C}" srcOrd="3" destOrd="0" presId="urn:microsoft.com/office/officeart/2018/2/layout/IconVerticalSolidList"/>
    <dgm:cxn modelId="{9CBDAE0A-B49A-43AF-8D74-955CDDE419EF}" type="presParOf" srcId="{86A64381-AA96-4580-8FCE-388A703415C6}" destId="{976DA04C-87D9-4CDD-85BE-61668DFE85B5}" srcOrd="1" destOrd="0" presId="urn:microsoft.com/office/officeart/2018/2/layout/IconVerticalSolidList"/>
    <dgm:cxn modelId="{5DD59519-8882-4964-B25D-866F40B0CD88}" type="presParOf" srcId="{86A64381-AA96-4580-8FCE-388A703415C6}" destId="{BD0ACBBE-F806-4E60-B576-ACD134047648}" srcOrd="2" destOrd="0" presId="urn:microsoft.com/office/officeart/2018/2/layout/IconVerticalSolidList"/>
    <dgm:cxn modelId="{A49BB632-AAEB-4DA6-940B-958F7CD3FD23}" type="presParOf" srcId="{BD0ACBBE-F806-4E60-B576-ACD134047648}" destId="{EF5837B2-3470-4B17-BC0B-90A90AC0D69A}" srcOrd="0" destOrd="0" presId="urn:microsoft.com/office/officeart/2018/2/layout/IconVerticalSolidList"/>
    <dgm:cxn modelId="{8FD8E23F-C542-425C-89E8-2D09602B4030}" type="presParOf" srcId="{BD0ACBBE-F806-4E60-B576-ACD134047648}" destId="{3ABD5781-2923-4A46-8991-EDD284FF4CAC}" srcOrd="1" destOrd="0" presId="urn:microsoft.com/office/officeart/2018/2/layout/IconVerticalSolidList"/>
    <dgm:cxn modelId="{7E157772-702A-439A-B706-D06C7ED19BD4}" type="presParOf" srcId="{BD0ACBBE-F806-4E60-B576-ACD134047648}" destId="{B666623D-2017-431C-AAAE-E8FD8BFE62EB}" srcOrd="2" destOrd="0" presId="urn:microsoft.com/office/officeart/2018/2/layout/IconVerticalSolidList"/>
    <dgm:cxn modelId="{5072624B-9BDE-4C77-930E-41BC9D53763A}" type="presParOf" srcId="{BD0ACBBE-F806-4E60-B576-ACD134047648}" destId="{EB75C4CD-E1FF-45EB-960B-B642B853BA1A}" srcOrd="3" destOrd="0" presId="urn:microsoft.com/office/officeart/2018/2/layout/IconVerticalSolidList"/>
    <dgm:cxn modelId="{38F04AD6-072E-49C3-8CB3-90964494BBD9}" type="presParOf" srcId="{86A64381-AA96-4580-8FCE-388A703415C6}" destId="{0DDD4C1B-AA7A-4468-9237-449FAEFCD391}" srcOrd="3" destOrd="0" presId="urn:microsoft.com/office/officeart/2018/2/layout/IconVerticalSolidList"/>
    <dgm:cxn modelId="{A0964F4A-0CD3-4ED7-A2F9-634B96017A60}" type="presParOf" srcId="{86A64381-AA96-4580-8FCE-388A703415C6}" destId="{F3A761A7-6FDF-460C-AA35-E699AB51B307}" srcOrd="4" destOrd="0" presId="urn:microsoft.com/office/officeart/2018/2/layout/IconVerticalSolidList"/>
    <dgm:cxn modelId="{D72924D0-5E74-4B79-A267-457AD970F3A0}" type="presParOf" srcId="{F3A761A7-6FDF-460C-AA35-E699AB51B307}" destId="{9D96F27F-540A-44F2-B3BC-FC375C95417A}" srcOrd="0" destOrd="0" presId="urn:microsoft.com/office/officeart/2018/2/layout/IconVerticalSolidList"/>
    <dgm:cxn modelId="{578F5378-F04B-4CB2-B576-69F88EC4DC85}" type="presParOf" srcId="{F3A761A7-6FDF-460C-AA35-E699AB51B307}" destId="{8FC52244-65B3-4212-AC98-E8C67DEB489D}" srcOrd="1" destOrd="0" presId="urn:microsoft.com/office/officeart/2018/2/layout/IconVerticalSolidList"/>
    <dgm:cxn modelId="{B9431BA1-46B8-4BAA-AC7E-1B2D1B36E371}" type="presParOf" srcId="{F3A761A7-6FDF-460C-AA35-E699AB51B307}" destId="{CE8DA571-E5F4-4FAE-B117-226FAAB1BCE7}" srcOrd="2" destOrd="0" presId="urn:microsoft.com/office/officeart/2018/2/layout/IconVerticalSolidList"/>
    <dgm:cxn modelId="{1BAE11A4-33F3-4D38-B7CE-C577C5820192}" type="presParOf" srcId="{F3A761A7-6FDF-460C-AA35-E699AB51B307}" destId="{8341966D-461D-49A4-81AE-76CECEA10806}" srcOrd="3" destOrd="0" presId="urn:microsoft.com/office/officeart/2018/2/layout/IconVerticalSolidList"/>
    <dgm:cxn modelId="{E9636417-4D4E-45BF-905E-D3D48CA9EA04}" type="presParOf" srcId="{86A64381-AA96-4580-8FCE-388A703415C6}" destId="{B3126324-EBAA-443A-B120-A70127B237D9}" srcOrd="5" destOrd="0" presId="urn:microsoft.com/office/officeart/2018/2/layout/IconVerticalSolidList"/>
    <dgm:cxn modelId="{5E4D8B31-58DD-4785-A175-59C1AA117C2A}" type="presParOf" srcId="{86A64381-AA96-4580-8FCE-388A703415C6}" destId="{94781070-0193-4665-A0F6-AC67C8A5AE5D}" srcOrd="6" destOrd="0" presId="urn:microsoft.com/office/officeart/2018/2/layout/IconVerticalSolidList"/>
    <dgm:cxn modelId="{02601424-D834-428E-A896-EB935490564A}" type="presParOf" srcId="{94781070-0193-4665-A0F6-AC67C8A5AE5D}" destId="{F516691C-D97B-4FAE-BBF4-0036E6DFBDD6}" srcOrd="0" destOrd="0" presId="urn:microsoft.com/office/officeart/2018/2/layout/IconVerticalSolidList"/>
    <dgm:cxn modelId="{87E61958-57E4-4CD4-826E-FDB3DB22255B}" type="presParOf" srcId="{94781070-0193-4665-A0F6-AC67C8A5AE5D}" destId="{60673CF5-E0D2-4676-9EB6-83119FBAC3D2}" srcOrd="1" destOrd="0" presId="urn:microsoft.com/office/officeart/2018/2/layout/IconVerticalSolidList"/>
    <dgm:cxn modelId="{FDB588EA-012A-4F0C-99ED-D92AE4938CF5}" type="presParOf" srcId="{94781070-0193-4665-A0F6-AC67C8A5AE5D}" destId="{A8A97769-8D17-46FF-93BE-93EF410B900E}" srcOrd="2" destOrd="0" presId="urn:microsoft.com/office/officeart/2018/2/layout/IconVerticalSolidList"/>
    <dgm:cxn modelId="{DDC36833-C060-4877-89E9-B00D78EEC51E}" type="presParOf" srcId="{94781070-0193-4665-A0F6-AC67C8A5AE5D}" destId="{DE091F8D-CF38-4E68-8E2D-17DF977E9275}" srcOrd="3" destOrd="0" presId="urn:microsoft.com/office/officeart/2018/2/layout/IconVerticalSolidList"/>
    <dgm:cxn modelId="{4DA8561D-7462-4113-8A04-B7BBDCB71564}" type="presParOf" srcId="{86A64381-AA96-4580-8FCE-388A703415C6}" destId="{183840EF-2F0C-4D63-B678-816C6A7491BD}" srcOrd="7" destOrd="0" presId="urn:microsoft.com/office/officeart/2018/2/layout/IconVerticalSolidList"/>
    <dgm:cxn modelId="{1D440FCF-6922-476B-A9BE-335FD29B49FF}" type="presParOf" srcId="{86A64381-AA96-4580-8FCE-388A703415C6}" destId="{B1906DEB-B04E-4069-8BB5-0889F7880CB5}" srcOrd="8" destOrd="0" presId="urn:microsoft.com/office/officeart/2018/2/layout/IconVerticalSolidList"/>
    <dgm:cxn modelId="{1E1EB6AC-6F57-4778-B7B1-6CC89BA0F581}" type="presParOf" srcId="{B1906DEB-B04E-4069-8BB5-0889F7880CB5}" destId="{C8B28EEC-E109-4414-B216-7EB942E82490}" srcOrd="0" destOrd="0" presId="urn:microsoft.com/office/officeart/2018/2/layout/IconVerticalSolidList"/>
    <dgm:cxn modelId="{F377AA24-DABA-42E7-B856-333A6CDDFC67}" type="presParOf" srcId="{B1906DEB-B04E-4069-8BB5-0889F7880CB5}" destId="{6415B6BB-6803-4A16-B052-808FCD3D9323}" srcOrd="1" destOrd="0" presId="urn:microsoft.com/office/officeart/2018/2/layout/IconVerticalSolidList"/>
    <dgm:cxn modelId="{F264BE9C-532F-4958-934C-51F242E8262C}" type="presParOf" srcId="{B1906DEB-B04E-4069-8BB5-0889F7880CB5}" destId="{225DD47A-F292-4341-8D2C-86FED914E4F7}" srcOrd="2" destOrd="0" presId="urn:microsoft.com/office/officeart/2018/2/layout/IconVerticalSolidList"/>
    <dgm:cxn modelId="{E3E6F4BB-57EE-40F7-8941-C403570BE42A}" type="presParOf" srcId="{B1906DEB-B04E-4069-8BB5-0889F7880CB5}" destId="{0A629C42-CC1A-49F8-9947-985F2F801AE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0D6F55B9-8276-4B1E-A0D0-77405C75BBA1}"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C74ED6BD-A2D2-455B-89CC-5189D8051DA5}">
      <dgm:prSet custT="1"/>
      <dgm:spPr/>
      <dgm:t>
        <a:bodyPr/>
        <a:lstStyle/>
        <a:p>
          <a:r>
            <a:rPr lang="en-GB" sz="1600" b="1" dirty="0"/>
            <a:t>Local Food &amp; Beverage sourcing &gt;80%  in 2023</a:t>
          </a:r>
          <a:endParaRPr lang="en-US" sz="1600" dirty="0"/>
        </a:p>
      </dgm:t>
    </dgm:pt>
    <dgm:pt modelId="{B9AD2250-18A0-4CFB-BF45-69EA0D3E5A56}" type="parTrans" cxnId="{ECA77749-04FE-4799-A98E-20F2A1945A12}">
      <dgm:prSet/>
      <dgm:spPr/>
      <dgm:t>
        <a:bodyPr/>
        <a:lstStyle/>
        <a:p>
          <a:endParaRPr lang="en-US" sz="2000"/>
        </a:p>
      </dgm:t>
    </dgm:pt>
    <dgm:pt modelId="{A3404A6C-D342-45E9-A786-E8191AE43085}" type="sibTrans" cxnId="{ECA77749-04FE-4799-A98E-20F2A1945A12}">
      <dgm:prSet/>
      <dgm:spPr/>
      <dgm:t>
        <a:bodyPr/>
        <a:lstStyle/>
        <a:p>
          <a:endParaRPr lang="en-US" sz="2000"/>
        </a:p>
      </dgm:t>
    </dgm:pt>
    <dgm:pt modelId="{C27CBA78-1B4B-4CE2-AABD-6C4280ED6A9A}">
      <dgm:prSet custT="1"/>
      <dgm:spPr/>
      <dgm:t>
        <a:bodyPr/>
        <a:lstStyle/>
        <a:p>
          <a:r>
            <a:rPr lang="en-US" sz="1600" b="1"/>
            <a:t>Promoting the Cypriot  cuisine through </a:t>
          </a:r>
          <a:r>
            <a:rPr lang="en-US" sz="1600"/>
            <a:t>including Cypriot tastes and products in our daily buffets. </a:t>
          </a:r>
        </a:p>
      </dgm:t>
    </dgm:pt>
    <dgm:pt modelId="{39D58768-7724-4E0D-B334-CFEE44BFB039}" type="parTrans" cxnId="{702429DD-BCA8-4F87-98AB-3623C2CFB945}">
      <dgm:prSet/>
      <dgm:spPr/>
      <dgm:t>
        <a:bodyPr/>
        <a:lstStyle/>
        <a:p>
          <a:endParaRPr lang="en-US" sz="2000"/>
        </a:p>
      </dgm:t>
    </dgm:pt>
    <dgm:pt modelId="{58C45C2A-57F4-4AB4-8B2F-8F02575988A3}" type="sibTrans" cxnId="{702429DD-BCA8-4F87-98AB-3623C2CFB945}">
      <dgm:prSet/>
      <dgm:spPr/>
      <dgm:t>
        <a:bodyPr/>
        <a:lstStyle/>
        <a:p>
          <a:endParaRPr lang="en-US" sz="2000"/>
        </a:p>
      </dgm:t>
    </dgm:pt>
    <dgm:pt modelId="{77DAD277-40C3-4E4A-8A4C-017E9DD5BECB}">
      <dgm:prSet custT="1"/>
      <dgm:spPr/>
      <dgm:t>
        <a:bodyPr/>
        <a:lstStyle/>
        <a:p>
          <a:r>
            <a:rPr lang="en-US" sz="1600" b="1"/>
            <a:t>Promoting excursions to several local attractions on the mountains of Cyprus.</a:t>
          </a:r>
          <a:endParaRPr lang="en-US" sz="1600"/>
        </a:p>
      </dgm:t>
    </dgm:pt>
    <dgm:pt modelId="{6E2CD439-B33E-44D0-9776-DBD729CDCEB1}" type="parTrans" cxnId="{AEB03867-A7EB-4102-84FC-6734AD6A5E98}">
      <dgm:prSet/>
      <dgm:spPr/>
      <dgm:t>
        <a:bodyPr/>
        <a:lstStyle/>
        <a:p>
          <a:endParaRPr lang="en-US" sz="2000"/>
        </a:p>
      </dgm:t>
    </dgm:pt>
    <dgm:pt modelId="{14A0FDDC-3F54-4B52-9D93-D12E45C5F2B1}" type="sibTrans" cxnId="{AEB03867-A7EB-4102-84FC-6734AD6A5E98}">
      <dgm:prSet/>
      <dgm:spPr/>
      <dgm:t>
        <a:bodyPr/>
        <a:lstStyle/>
        <a:p>
          <a:endParaRPr lang="en-US" sz="2000"/>
        </a:p>
      </dgm:t>
    </dgm:pt>
    <dgm:pt modelId="{846D88F8-A72B-47B2-AA88-52DBF77BB502}">
      <dgm:prSet custT="1"/>
      <dgm:spPr/>
      <dgm:t>
        <a:bodyPr/>
        <a:lstStyle/>
        <a:p>
          <a:r>
            <a:rPr lang="en-US" sz="1600" b="1"/>
            <a:t>Promoting local products through our Cyprus Evening Buffet and through our Breakfast Buffet </a:t>
          </a:r>
          <a:endParaRPr lang="en-US" sz="1600"/>
        </a:p>
      </dgm:t>
    </dgm:pt>
    <dgm:pt modelId="{373D1366-0772-4B6B-8291-0BD13D683563}" type="parTrans" cxnId="{D40AAFB7-D269-4CC1-AD0D-02B295614E69}">
      <dgm:prSet/>
      <dgm:spPr/>
      <dgm:t>
        <a:bodyPr/>
        <a:lstStyle/>
        <a:p>
          <a:endParaRPr lang="en-US" sz="2000"/>
        </a:p>
      </dgm:t>
    </dgm:pt>
    <dgm:pt modelId="{E9006596-27AD-46E9-949B-735F786CB284}" type="sibTrans" cxnId="{D40AAFB7-D269-4CC1-AD0D-02B295614E69}">
      <dgm:prSet/>
      <dgm:spPr/>
      <dgm:t>
        <a:bodyPr/>
        <a:lstStyle/>
        <a:p>
          <a:endParaRPr lang="en-US" sz="2000"/>
        </a:p>
      </dgm:t>
    </dgm:pt>
    <dgm:pt modelId="{FD2D5323-6D1F-423F-B224-09B97CA56BFA}">
      <dgm:prSet custT="1"/>
      <dgm:spPr/>
      <dgm:t>
        <a:bodyPr/>
        <a:lstStyle/>
        <a:p>
          <a:r>
            <a:rPr lang="en-US" sz="1600"/>
            <a:t>Promoting Cyprus culture and customs through Cyprus folklore dancing shows</a:t>
          </a:r>
        </a:p>
      </dgm:t>
    </dgm:pt>
    <dgm:pt modelId="{3C1E6FB2-FF05-456E-A114-CAFE931666FB}" type="parTrans" cxnId="{B123F261-FB4E-4E17-95C8-B7C132FDD08B}">
      <dgm:prSet/>
      <dgm:spPr/>
      <dgm:t>
        <a:bodyPr/>
        <a:lstStyle/>
        <a:p>
          <a:endParaRPr lang="en-US" sz="2000"/>
        </a:p>
      </dgm:t>
    </dgm:pt>
    <dgm:pt modelId="{85C22450-7A8A-476F-84F5-A5ADCF4F5290}" type="sibTrans" cxnId="{B123F261-FB4E-4E17-95C8-B7C132FDD08B}">
      <dgm:prSet/>
      <dgm:spPr/>
      <dgm:t>
        <a:bodyPr/>
        <a:lstStyle/>
        <a:p>
          <a:endParaRPr lang="en-US" sz="2000"/>
        </a:p>
      </dgm:t>
    </dgm:pt>
    <dgm:pt modelId="{6ACE8227-CEF6-4A2C-9761-783ADE0D90BF}">
      <dgm:prSet custT="1"/>
      <dgm:spPr/>
      <dgm:t>
        <a:bodyPr/>
        <a:lstStyle/>
        <a:p>
          <a:r>
            <a:rPr lang="en-US" sz="1600"/>
            <a:t>Promoting places of interest in Cyprus through our web page </a:t>
          </a:r>
        </a:p>
      </dgm:t>
    </dgm:pt>
    <dgm:pt modelId="{164108F5-7507-4238-959B-96A698EA5C1C}" type="parTrans" cxnId="{DA5A6013-93FE-4CFC-B13D-28B59AB97466}">
      <dgm:prSet/>
      <dgm:spPr/>
      <dgm:t>
        <a:bodyPr/>
        <a:lstStyle/>
        <a:p>
          <a:endParaRPr lang="en-US" sz="2000"/>
        </a:p>
      </dgm:t>
    </dgm:pt>
    <dgm:pt modelId="{BD6A0493-29DB-4B53-9F10-B38BA62E4889}" type="sibTrans" cxnId="{DA5A6013-93FE-4CFC-B13D-28B59AB97466}">
      <dgm:prSet/>
      <dgm:spPr/>
      <dgm:t>
        <a:bodyPr/>
        <a:lstStyle/>
        <a:p>
          <a:endParaRPr lang="en-US" sz="2000"/>
        </a:p>
      </dgm:t>
    </dgm:pt>
    <dgm:pt modelId="{94672382-B03B-4577-93CC-5F2BF2087559}" type="pres">
      <dgm:prSet presAssocID="{0D6F55B9-8276-4B1E-A0D0-77405C75BBA1}" presName="root" presStyleCnt="0">
        <dgm:presLayoutVars>
          <dgm:dir/>
          <dgm:resizeHandles val="exact"/>
        </dgm:presLayoutVars>
      </dgm:prSet>
      <dgm:spPr/>
    </dgm:pt>
    <dgm:pt modelId="{B41ECD71-BFAA-494E-9A1D-469CC7BE6127}" type="pres">
      <dgm:prSet presAssocID="{0D6F55B9-8276-4B1E-A0D0-77405C75BBA1}" presName="container" presStyleCnt="0">
        <dgm:presLayoutVars>
          <dgm:dir/>
          <dgm:resizeHandles val="exact"/>
        </dgm:presLayoutVars>
      </dgm:prSet>
      <dgm:spPr/>
    </dgm:pt>
    <dgm:pt modelId="{90A461A2-F0CE-4F60-B7CB-066C1D623021}" type="pres">
      <dgm:prSet presAssocID="{C74ED6BD-A2D2-455B-89CC-5189D8051DA5}" presName="compNode" presStyleCnt="0"/>
      <dgm:spPr/>
    </dgm:pt>
    <dgm:pt modelId="{41DD956B-0283-48FC-B4AE-01A4AE621319}" type="pres">
      <dgm:prSet presAssocID="{C74ED6BD-A2D2-455B-89CC-5189D8051DA5}" presName="iconBgRect" presStyleLbl="bgShp" presStyleIdx="0" presStyleCnt="6"/>
      <dgm:spPr/>
    </dgm:pt>
    <dgm:pt modelId="{CFEAE45F-0DF2-410F-8085-376875D59821}" type="pres">
      <dgm:prSet presAssocID="{C74ED6BD-A2D2-455B-89CC-5189D8051DA5}"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a"/>
        </a:ext>
      </dgm:extLst>
    </dgm:pt>
    <dgm:pt modelId="{CB259704-A479-4644-9656-FBA668345AD7}" type="pres">
      <dgm:prSet presAssocID="{C74ED6BD-A2D2-455B-89CC-5189D8051DA5}" presName="spaceRect" presStyleCnt="0"/>
      <dgm:spPr/>
    </dgm:pt>
    <dgm:pt modelId="{C5656CF0-E821-4C19-96D9-5A94DDD2D7B0}" type="pres">
      <dgm:prSet presAssocID="{C74ED6BD-A2D2-455B-89CC-5189D8051DA5}" presName="textRect" presStyleLbl="revTx" presStyleIdx="0" presStyleCnt="6">
        <dgm:presLayoutVars>
          <dgm:chMax val="1"/>
          <dgm:chPref val="1"/>
        </dgm:presLayoutVars>
      </dgm:prSet>
      <dgm:spPr/>
    </dgm:pt>
    <dgm:pt modelId="{9A5ED92A-3991-41CF-8FE6-B13D6928759C}" type="pres">
      <dgm:prSet presAssocID="{A3404A6C-D342-45E9-A786-E8191AE43085}" presName="sibTrans" presStyleLbl="sibTrans2D1" presStyleIdx="0" presStyleCnt="0"/>
      <dgm:spPr/>
    </dgm:pt>
    <dgm:pt modelId="{BA174996-995A-4042-BB80-E5AB61CF2680}" type="pres">
      <dgm:prSet presAssocID="{C27CBA78-1B4B-4CE2-AABD-6C4280ED6A9A}" presName="compNode" presStyleCnt="0"/>
      <dgm:spPr/>
    </dgm:pt>
    <dgm:pt modelId="{8B247994-B17B-4F74-9F8F-CBBD82ACED2F}" type="pres">
      <dgm:prSet presAssocID="{C27CBA78-1B4B-4CE2-AABD-6C4280ED6A9A}" presName="iconBgRect" presStyleLbl="bgShp" presStyleIdx="1" presStyleCnt="6"/>
      <dgm:spPr/>
    </dgm:pt>
    <dgm:pt modelId="{079CA2E0-0844-42C7-A758-44FABF2F525E}" type="pres">
      <dgm:prSet presAssocID="{C27CBA78-1B4B-4CE2-AABD-6C4280ED6A9A}"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f"/>
        </a:ext>
      </dgm:extLst>
    </dgm:pt>
    <dgm:pt modelId="{10D07F95-87F8-4FCF-97FB-20F4CF80CED4}" type="pres">
      <dgm:prSet presAssocID="{C27CBA78-1B4B-4CE2-AABD-6C4280ED6A9A}" presName="spaceRect" presStyleCnt="0"/>
      <dgm:spPr/>
    </dgm:pt>
    <dgm:pt modelId="{20E79765-6C67-4196-9CED-A928E8DC7802}" type="pres">
      <dgm:prSet presAssocID="{C27CBA78-1B4B-4CE2-AABD-6C4280ED6A9A}" presName="textRect" presStyleLbl="revTx" presStyleIdx="1" presStyleCnt="6">
        <dgm:presLayoutVars>
          <dgm:chMax val="1"/>
          <dgm:chPref val="1"/>
        </dgm:presLayoutVars>
      </dgm:prSet>
      <dgm:spPr/>
    </dgm:pt>
    <dgm:pt modelId="{6F3F0564-6C2F-44B9-A6EA-56DA45BD2975}" type="pres">
      <dgm:prSet presAssocID="{58C45C2A-57F4-4AB4-8B2F-8F02575988A3}" presName="sibTrans" presStyleLbl="sibTrans2D1" presStyleIdx="0" presStyleCnt="0"/>
      <dgm:spPr/>
    </dgm:pt>
    <dgm:pt modelId="{44CBE513-0053-4681-A0E0-9B83F9AE0FFB}" type="pres">
      <dgm:prSet presAssocID="{77DAD277-40C3-4E4A-8A4C-017E9DD5BECB}" presName="compNode" presStyleCnt="0"/>
      <dgm:spPr/>
    </dgm:pt>
    <dgm:pt modelId="{B7A3FA2C-A048-4DC4-8E93-31329355453E}" type="pres">
      <dgm:prSet presAssocID="{77DAD277-40C3-4E4A-8A4C-017E9DD5BECB}" presName="iconBgRect" presStyleLbl="bgShp" presStyleIdx="2" presStyleCnt="6"/>
      <dgm:spPr/>
    </dgm:pt>
    <dgm:pt modelId="{8FB3091E-6527-4BB8-9DC9-56C540A2B12F}" type="pres">
      <dgm:prSet presAssocID="{77DAD277-40C3-4E4A-8A4C-017E9DD5BECB}"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ountains"/>
        </a:ext>
      </dgm:extLst>
    </dgm:pt>
    <dgm:pt modelId="{93741AE5-A731-466B-980B-234566DB2BA4}" type="pres">
      <dgm:prSet presAssocID="{77DAD277-40C3-4E4A-8A4C-017E9DD5BECB}" presName="spaceRect" presStyleCnt="0"/>
      <dgm:spPr/>
    </dgm:pt>
    <dgm:pt modelId="{1D4FBDF8-1543-41EB-9B65-A15AC051FF4A}" type="pres">
      <dgm:prSet presAssocID="{77DAD277-40C3-4E4A-8A4C-017E9DD5BECB}" presName="textRect" presStyleLbl="revTx" presStyleIdx="2" presStyleCnt="6">
        <dgm:presLayoutVars>
          <dgm:chMax val="1"/>
          <dgm:chPref val="1"/>
        </dgm:presLayoutVars>
      </dgm:prSet>
      <dgm:spPr/>
    </dgm:pt>
    <dgm:pt modelId="{BB32FEEB-765A-4BA7-850E-6984D71C859C}" type="pres">
      <dgm:prSet presAssocID="{14A0FDDC-3F54-4B52-9D93-D12E45C5F2B1}" presName="sibTrans" presStyleLbl="sibTrans2D1" presStyleIdx="0" presStyleCnt="0"/>
      <dgm:spPr/>
    </dgm:pt>
    <dgm:pt modelId="{F653FB99-DB47-4FB0-859B-B725BC6CC5A6}" type="pres">
      <dgm:prSet presAssocID="{846D88F8-A72B-47B2-AA88-52DBF77BB502}" presName="compNode" presStyleCnt="0"/>
      <dgm:spPr/>
    </dgm:pt>
    <dgm:pt modelId="{A20F3A19-41EF-45B9-821F-C9B7788CA76F}" type="pres">
      <dgm:prSet presAssocID="{846D88F8-A72B-47B2-AA88-52DBF77BB502}" presName="iconBgRect" presStyleLbl="bgShp" presStyleIdx="3" presStyleCnt="6"/>
      <dgm:spPr/>
    </dgm:pt>
    <dgm:pt modelId="{A7AB6312-5BCF-4BD1-99A9-E12B2A02DBD4}" type="pres">
      <dgm:prSet presAssocID="{846D88F8-A72B-47B2-AA88-52DBF77BB502}"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ork and knife"/>
        </a:ext>
      </dgm:extLst>
    </dgm:pt>
    <dgm:pt modelId="{B3813AFD-A6B9-469A-AEAB-F54C9C19AE44}" type="pres">
      <dgm:prSet presAssocID="{846D88F8-A72B-47B2-AA88-52DBF77BB502}" presName="spaceRect" presStyleCnt="0"/>
      <dgm:spPr/>
    </dgm:pt>
    <dgm:pt modelId="{8E9C21F0-E84A-4503-9BD1-6F7989C24E30}" type="pres">
      <dgm:prSet presAssocID="{846D88F8-A72B-47B2-AA88-52DBF77BB502}" presName="textRect" presStyleLbl="revTx" presStyleIdx="3" presStyleCnt="6">
        <dgm:presLayoutVars>
          <dgm:chMax val="1"/>
          <dgm:chPref val="1"/>
        </dgm:presLayoutVars>
      </dgm:prSet>
      <dgm:spPr/>
    </dgm:pt>
    <dgm:pt modelId="{9F2298F1-2D79-4AE6-AF94-91CC7AE6916A}" type="pres">
      <dgm:prSet presAssocID="{E9006596-27AD-46E9-949B-735F786CB284}" presName="sibTrans" presStyleLbl="sibTrans2D1" presStyleIdx="0" presStyleCnt="0"/>
      <dgm:spPr/>
    </dgm:pt>
    <dgm:pt modelId="{8FEE71E9-0F6C-4D62-8E2F-39DB51626533}" type="pres">
      <dgm:prSet presAssocID="{FD2D5323-6D1F-423F-B224-09B97CA56BFA}" presName="compNode" presStyleCnt="0"/>
      <dgm:spPr/>
    </dgm:pt>
    <dgm:pt modelId="{3430BC88-B73F-4262-B777-B2F08930D1AE}" type="pres">
      <dgm:prSet presAssocID="{FD2D5323-6D1F-423F-B224-09B97CA56BFA}" presName="iconBgRect" presStyleLbl="bgShp" presStyleIdx="4" presStyleCnt="6"/>
      <dgm:spPr/>
    </dgm:pt>
    <dgm:pt modelId="{38F63BE9-E001-41E0-9C73-408A2534ED6C}" type="pres">
      <dgm:prSet presAssocID="{FD2D5323-6D1F-423F-B224-09B97CA56BFA}"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Dance"/>
        </a:ext>
      </dgm:extLst>
    </dgm:pt>
    <dgm:pt modelId="{BC3B59E6-58B5-45A4-9A61-A108CEDEE036}" type="pres">
      <dgm:prSet presAssocID="{FD2D5323-6D1F-423F-B224-09B97CA56BFA}" presName="spaceRect" presStyleCnt="0"/>
      <dgm:spPr/>
    </dgm:pt>
    <dgm:pt modelId="{DECF564D-FD80-4C3E-96F0-BF83917C3349}" type="pres">
      <dgm:prSet presAssocID="{FD2D5323-6D1F-423F-B224-09B97CA56BFA}" presName="textRect" presStyleLbl="revTx" presStyleIdx="4" presStyleCnt="6">
        <dgm:presLayoutVars>
          <dgm:chMax val="1"/>
          <dgm:chPref val="1"/>
        </dgm:presLayoutVars>
      </dgm:prSet>
      <dgm:spPr/>
    </dgm:pt>
    <dgm:pt modelId="{8C07C083-6663-48C4-A914-1AAB669F3CF9}" type="pres">
      <dgm:prSet presAssocID="{85C22450-7A8A-476F-84F5-A5ADCF4F5290}" presName="sibTrans" presStyleLbl="sibTrans2D1" presStyleIdx="0" presStyleCnt="0"/>
      <dgm:spPr/>
    </dgm:pt>
    <dgm:pt modelId="{8A4335DE-AD18-4D01-8306-34D119BED469}" type="pres">
      <dgm:prSet presAssocID="{6ACE8227-CEF6-4A2C-9761-783ADE0D90BF}" presName="compNode" presStyleCnt="0"/>
      <dgm:spPr/>
    </dgm:pt>
    <dgm:pt modelId="{9ECF306A-13FA-464C-9760-D51797DEA475}" type="pres">
      <dgm:prSet presAssocID="{6ACE8227-CEF6-4A2C-9761-783ADE0D90BF}" presName="iconBgRect" presStyleLbl="bgShp" presStyleIdx="5" presStyleCnt="6"/>
      <dgm:spPr/>
    </dgm:pt>
    <dgm:pt modelId="{C843136E-4111-4F73-8FAE-310825BD1C7F}" type="pres">
      <dgm:prSet presAssocID="{6ACE8227-CEF6-4A2C-9761-783ADE0D90BF}"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Marker"/>
        </a:ext>
      </dgm:extLst>
    </dgm:pt>
    <dgm:pt modelId="{87686703-3C54-4A55-89FE-1AAFC1D100BD}" type="pres">
      <dgm:prSet presAssocID="{6ACE8227-CEF6-4A2C-9761-783ADE0D90BF}" presName="spaceRect" presStyleCnt="0"/>
      <dgm:spPr/>
    </dgm:pt>
    <dgm:pt modelId="{8A937B22-9E6F-4156-979E-E24C8047E61C}" type="pres">
      <dgm:prSet presAssocID="{6ACE8227-CEF6-4A2C-9761-783ADE0D90BF}" presName="textRect" presStyleLbl="revTx" presStyleIdx="5" presStyleCnt="6">
        <dgm:presLayoutVars>
          <dgm:chMax val="1"/>
          <dgm:chPref val="1"/>
        </dgm:presLayoutVars>
      </dgm:prSet>
      <dgm:spPr/>
    </dgm:pt>
  </dgm:ptLst>
  <dgm:cxnLst>
    <dgm:cxn modelId="{DA5A6013-93FE-4CFC-B13D-28B59AB97466}" srcId="{0D6F55B9-8276-4B1E-A0D0-77405C75BBA1}" destId="{6ACE8227-CEF6-4A2C-9761-783ADE0D90BF}" srcOrd="5" destOrd="0" parTransId="{164108F5-7507-4238-959B-96A698EA5C1C}" sibTransId="{BD6A0493-29DB-4B53-9F10-B38BA62E4889}"/>
    <dgm:cxn modelId="{588E0317-D680-449B-BE28-7F1526ED3209}" type="presOf" srcId="{14A0FDDC-3F54-4B52-9D93-D12E45C5F2B1}" destId="{BB32FEEB-765A-4BA7-850E-6984D71C859C}" srcOrd="0" destOrd="0" presId="urn:microsoft.com/office/officeart/2018/2/layout/IconCircleList"/>
    <dgm:cxn modelId="{2D250D19-5BD8-46DE-AD1A-ED74E7E35AD7}" type="presOf" srcId="{C27CBA78-1B4B-4CE2-AABD-6C4280ED6A9A}" destId="{20E79765-6C67-4196-9CED-A928E8DC7802}" srcOrd="0" destOrd="0" presId="urn:microsoft.com/office/officeart/2018/2/layout/IconCircleList"/>
    <dgm:cxn modelId="{0C050A22-6F28-4FEE-863E-DA7C102B1CAB}" type="presOf" srcId="{6ACE8227-CEF6-4A2C-9761-783ADE0D90BF}" destId="{8A937B22-9E6F-4156-979E-E24C8047E61C}" srcOrd="0" destOrd="0" presId="urn:microsoft.com/office/officeart/2018/2/layout/IconCircleList"/>
    <dgm:cxn modelId="{21687F2E-D553-43D1-8833-3812F6CF4A22}" type="presOf" srcId="{E9006596-27AD-46E9-949B-735F786CB284}" destId="{9F2298F1-2D79-4AE6-AF94-91CC7AE6916A}" srcOrd="0" destOrd="0" presId="urn:microsoft.com/office/officeart/2018/2/layout/IconCircleList"/>
    <dgm:cxn modelId="{B123F261-FB4E-4E17-95C8-B7C132FDD08B}" srcId="{0D6F55B9-8276-4B1E-A0D0-77405C75BBA1}" destId="{FD2D5323-6D1F-423F-B224-09B97CA56BFA}" srcOrd="4" destOrd="0" parTransId="{3C1E6FB2-FF05-456E-A114-CAFE931666FB}" sibTransId="{85C22450-7A8A-476F-84F5-A5ADCF4F5290}"/>
    <dgm:cxn modelId="{AEB03867-A7EB-4102-84FC-6734AD6A5E98}" srcId="{0D6F55B9-8276-4B1E-A0D0-77405C75BBA1}" destId="{77DAD277-40C3-4E4A-8A4C-017E9DD5BECB}" srcOrd="2" destOrd="0" parTransId="{6E2CD439-B33E-44D0-9776-DBD729CDCEB1}" sibTransId="{14A0FDDC-3F54-4B52-9D93-D12E45C5F2B1}"/>
    <dgm:cxn modelId="{2E2ACA68-42EB-4156-8F8E-3157E9ED05DD}" type="presOf" srcId="{A3404A6C-D342-45E9-A786-E8191AE43085}" destId="{9A5ED92A-3991-41CF-8FE6-B13D6928759C}" srcOrd="0" destOrd="0" presId="urn:microsoft.com/office/officeart/2018/2/layout/IconCircleList"/>
    <dgm:cxn modelId="{ECA77749-04FE-4799-A98E-20F2A1945A12}" srcId="{0D6F55B9-8276-4B1E-A0D0-77405C75BBA1}" destId="{C74ED6BD-A2D2-455B-89CC-5189D8051DA5}" srcOrd="0" destOrd="0" parTransId="{B9AD2250-18A0-4CFB-BF45-69EA0D3E5A56}" sibTransId="{A3404A6C-D342-45E9-A786-E8191AE43085}"/>
    <dgm:cxn modelId="{862D3F83-1686-40A4-B5FA-9C203D124D6E}" type="presOf" srcId="{FD2D5323-6D1F-423F-B224-09B97CA56BFA}" destId="{DECF564D-FD80-4C3E-96F0-BF83917C3349}" srcOrd="0" destOrd="0" presId="urn:microsoft.com/office/officeart/2018/2/layout/IconCircleList"/>
    <dgm:cxn modelId="{674FEF96-F907-4B90-BA66-90CA59FECFE9}" type="presOf" srcId="{C74ED6BD-A2D2-455B-89CC-5189D8051DA5}" destId="{C5656CF0-E821-4C19-96D9-5A94DDD2D7B0}" srcOrd="0" destOrd="0" presId="urn:microsoft.com/office/officeart/2018/2/layout/IconCircleList"/>
    <dgm:cxn modelId="{60FDEDAF-A862-4DDD-8BAD-53160E1D13D6}" type="presOf" srcId="{85C22450-7A8A-476F-84F5-A5ADCF4F5290}" destId="{8C07C083-6663-48C4-A914-1AAB669F3CF9}" srcOrd="0" destOrd="0" presId="urn:microsoft.com/office/officeart/2018/2/layout/IconCircleList"/>
    <dgm:cxn modelId="{D40AAFB7-D269-4CC1-AD0D-02B295614E69}" srcId="{0D6F55B9-8276-4B1E-A0D0-77405C75BBA1}" destId="{846D88F8-A72B-47B2-AA88-52DBF77BB502}" srcOrd="3" destOrd="0" parTransId="{373D1366-0772-4B6B-8291-0BD13D683563}" sibTransId="{E9006596-27AD-46E9-949B-735F786CB284}"/>
    <dgm:cxn modelId="{67EE65BA-AE71-4112-9A34-B51CEDD06D74}" type="presOf" srcId="{846D88F8-A72B-47B2-AA88-52DBF77BB502}" destId="{8E9C21F0-E84A-4503-9BD1-6F7989C24E30}" srcOrd="0" destOrd="0" presId="urn:microsoft.com/office/officeart/2018/2/layout/IconCircleList"/>
    <dgm:cxn modelId="{9F5C34BF-1BA7-4895-B87D-42FF532DCABE}" type="presOf" srcId="{0D6F55B9-8276-4B1E-A0D0-77405C75BBA1}" destId="{94672382-B03B-4577-93CC-5F2BF2087559}" srcOrd="0" destOrd="0" presId="urn:microsoft.com/office/officeart/2018/2/layout/IconCircleList"/>
    <dgm:cxn modelId="{702429DD-BCA8-4F87-98AB-3623C2CFB945}" srcId="{0D6F55B9-8276-4B1E-A0D0-77405C75BBA1}" destId="{C27CBA78-1B4B-4CE2-AABD-6C4280ED6A9A}" srcOrd="1" destOrd="0" parTransId="{39D58768-7724-4E0D-B334-CFEE44BFB039}" sibTransId="{58C45C2A-57F4-4AB4-8B2F-8F02575988A3}"/>
    <dgm:cxn modelId="{A77EF0E4-9590-46B6-9BA4-8707A212E607}" type="presOf" srcId="{77DAD277-40C3-4E4A-8A4C-017E9DD5BECB}" destId="{1D4FBDF8-1543-41EB-9B65-A15AC051FF4A}" srcOrd="0" destOrd="0" presId="urn:microsoft.com/office/officeart/2018/2/layout/IconCircleList"/>
    <dgm:cxn modelId="{E9CD0DF3-F04B-4410-BF56-3938AA85DA68}" type="presOf" srcId="{58C45C2A-57F4-4AB4-8B2F-8F02575988A3}" destId="{6F3F0564-6C2F-44B9-A6EA-56DA45BD2975}" srcOrd="0" destOrd="0" presId="urn:microsoft.com/office/officeart/2018/2/layout/IconCircleList"/>
    <dgm:cxn modelId="{282CE66A-4CE1-4C23-A376-C511B84075FB}" type="presParOf" srcId="{94672382-B03B-4577-93CC-5F2BF2087559}" destId="{B41ECD71-BFAA-494E-9A1D-469CC7BE6127}" srcOrd="0" destOrd="0" presId="urn:microsoft.com/office/officeart/2018/2/layout/IconCircleList"/>
    <dgm:cxn modelId="{281BE6D4-9D49-4816-BDE8-DCDEA0ABAE88}" type="presParOf" srcId="{B41ECD71-BFAA-494E-9A1D-469CC7BE6127}" destId="{90A461A2-F0CE-4F60-B7CB-066C1D623021}" srcOrd="0" destOrd="0" presId="urn:microsoft.com/office/officeart/2018/2/layout/IconCircleList"/>
    <dgm:cxn modelId="{63D34BDE-535F-4D79-8171-741E158417B6}" type="presParOf" srcId="{90A461A2-F0CE-4F60-B7CB-066C1D623021}" destId="{41DD956B-0283-48FC-B4AE-01A4AE621319}" srcOrd="0" destOrd="0" presId="urn:microsoft.com/office/officeart/2018/2/layout/IconCircleList"/>
    <dgm:cxn modelId="{EF8A93BA-1EFB-4E36-9D61-A4FFBEA4E9C9}" type="presParOf" srcId="{90A461A2-F0CE-4F60-B7CB-066C1D623021}" destId="{CFEAE45F-0DF2-410F-8085-376875D59821}" srcOrd="1" destOrd="0" presId="urn:microsoft.com/office/officeart/2018/2/layout/IconCircleList"/>
    <dgm:cxn modelId="{B5308629-69F4-413B-9208-3E745CFE70D5}" type="presParOf" srcId="{90A461A2-F0CE-4F60-B7CB-066C1D623021}" destId="{CB259704-A479-4644-9656-FBA668345AD7}" srcOrd="2" destOrd="0" presId="urn:microsoft.com/office/officeart/2018/2/layout/IconCircleList"/>
    <dgm:cxn modelId="{308A302C-ED16-4F09-8993-E6C6CC453D3F}" type="presParOf" srcId="{90A461A2-F0CE-4F60-B7CB-066C1D623021}" destId="{C5656CF0-E821-4C19-96D9-5A94DDD2D7B0}" srcOrd="3" destOrd="0" presId="urn:microsoft.com/office/officeart/2018/2/layout/IconCircleList"/>
    <dgm:cxn modelId="{50E8B693-9DBA-4B9B-ABFA-0C042CFEDAE0}" type="presParOf" srcId="{B41ECD71-BFAA-494E-9A1D-469CC7BE6127}" destId="{9A5ED92A-3991-41CF-8FE6-B13D6928759C}" srcOrd="1" destOrd="0" presId="urn:microsoft.com/office/officeart/2018/2/layout/IconCircleList"/>
    <dgm:cxn modelId="{A00690DE-733A-4323-8366-AE322459A1B5}" type="presParOf" srcId="{B41ECD71-BFAA-494E-9A1D-469CC7BE6127}" destId="{BA174996-995A-4042-BB80-E5AB61CF2680}" srcOrd="2" destOrd="0" presId="urn:microsoft.com/office/officeart/2018/2/layout/IconCircleList"/>
    <dgm:cxn modelId="{3B144900-377E-467E-B19F-09C37DFF0063}" type="presParOf" srcId="{BA174996-995A-4042-BB80-E5AB61CF2680}" destId="{8B247994-B17B-4F74-9F8F-CBBD82ACED2F}" srcOrd="0" destOrd="0" presId="urn:microsoft.com/office/officeart/2018/2/layout/IconCircleList"/>
    <dgm:cxn modelId="{1EBAFEF5-D26C-4F2F-B740-57F082BDD2EA}" type="presParOf" srcId="{BA174996-995A-4042-BB80-E5AB61CF2680}" destId="{079CA2E0-0844-42C7-A758-44FABF2F525E}" srcOrd="1" destOrd="0" presId="urn:microsoft.com/office/officeart/2018/2/layout/IconCircleList"/>
    <dgm:cxn modelId="{EA32BC5C-72A7-4FA1-97E6-7CAFA45D34F9}" type="presParOf" srcId="{BA174996-995A-4042-BB80-E5AB61CF2680}" destId="{10D07F95-87F8-4FCF-97FB-20F4CF80CED4}" srcOrd="2" destOrd="0" presId="urn:microsoft.com/office/officeart/2018/2/layout/IconCircleList"/>
    <dgm:cxn modelId="{E21DABB9-264F-4398-A3D9-489ADA1E1F70}" type="presParOf" srcId="{BA174996-995A-4042-BB80-E5AB61CF2680}" destId="{20E79765-6C67-4196-9CED-A928E8DC7802}" srcOrd="3" destOrd="0" presId="urn:microsoft.com/office/officeart/2018/2/layout/IconCircleList"/>
    <dgm:cxn modelId="{35A4165E-2DDC-40D1-B18A-18E5DE788DF0}" type="presParOf" srcId="{B41ECD71-BFAA-494E-9A1D-469CC7BE6127}" destId="{6F3F0564-6C2F-44B9-A6EA-56DA45BD2975}" srcOrd="3" destOrd="0" presId="urn:microsoft.com/office/officeart/2018/2/layout/IconCircleList"/>
    <dgm:cxn modelId="{17957E9B-59E9-4B07-9EBB-A416DA5F672B}" type="presParOf" srcId="{B41ECD71-BFAA-494E-9A1D-469CC7BE6127}" destId="{44CBE513-0053-4681-A0E0-9B83F9AE0FFB}" srcOrd="4" destOrd="0" presId="urn:microsoft.com/office/officeart/2018/2/layout/IconCircleList"/>
    <dgm:cxn modelId="{FEA00E0C-24C0-49E9-9A50-61E31767B1FA}" type="presParOf" srcId="{44CBE513-0053-4681-A0E0-9B83F9AE0FFB}" destId="{B7A3FA2C-A048-4DC4-8E93-31329355453E}" srcOrd="0" destOrd="0" presId="urn:microsoft.com/office/officeart/2018/2/layout/IconCircleList"/>
    <dgm:cxn modelId="{0DE99535-739D-4154-8F6B-9CCA94561400}" type="presParOf" srcId="{44CBE513-0053-4681-A0E0-9B83F9AE0FFB}" destId="{8FB3091E-6527-4BB8-9DC9-56C540A2B12F}" srcOrd="1" destOrd="0" presId="urn:microsoft.com/office/officeart/2018/2/layout/IconCircleList"/>
    <dgm:cxn modelId="{A05D254C-8FB3-4790-A6B8-A362807321B1}" type="presParOf" srcId="{44CBE513-0053-4681-A0E0-9B83F9AE0FFB}" destId="{93741AE5-A731-466B-980B-234566DB2BA4}" srcOrd="2" destOrd="0" presId="urn:microsoft.com/office/officeart/2018/2/layout/IconCircleList"/>
    <dgm:cxn modelId="{E84D56A0-6294-4611-AB0B-FCC9C65BFD08}" type="presParOf" srcId="{44CBE513-0053-4681-A0E0-9B83F9AE0FFB}" destId="{1D4FBDF8-1543-41EB-9B65-A15AC051FF4A}" srcOrd="3" destOrd="0" presId="urn:microsoft.com/office/officeart/2018/2/layout/IconCircleList"/>
    <dgm:cxn modelId="{4A4F0BC1-9616-4D03-B038-BBF48D8D04BA}" type="presParOf" srcId="{B41ECD71-BFAA-494E-9A1D-469CC7BE6127}" destId="{BB32FEEB-765A-4BA7-850E-6984D71C859C}" srcOrd="5" destOrd="0" presId="urn:microsoft.com/office/officeart/2018/2/layout/IconCircleList"/>
    <dgm:cxn modelId="{1040B272-3F59-482E-8D19-61A00579B011}" type="presParOf" srcId="{B41ECD71-BFAA-494E-9A1D-469CC7BE6127}" destId="{F653FB99-DB47-4FB0-859B-B725BC6CC5A6}" srcOrd="6" destOrd="0" presId="urn:microsoft.com/office/officeart/2018/2/layout/IconCircleList"/>
    <dgm:cxn modelId="{E72C0856-28B0-4060-98D0-2DB4E22662FB}" type="presParOf" srcId="{F653FB99-DB47-4FB0-859B-B725BC6CC5A6}" destId="{A20F3A19-41EF-45B9-821F-C9B7788CA76F}" srcOrd="0" destOrd="0" presId="urn:microsoft.com/office/officeart/2018/2/layout/IconCircleList"/>
    <dgm:cxn modelId="{E181C9A8-6034-4697-B07E-11F9D1FA316E}" type="presParOf" srcId="{F653FB99-DB47-4FB0-859B-B725BC6CC5A6}" destId="{A7AB6312-5BCF-4BD1-99A9-E12B2A02DBD4}" srcOrd="1" destOrd="0" presId="urn:microsoft.com/office/officeart/2018/2/layout/IconCircleList"/>
    <dgm:cxn modelId="{04926388-D7DE-48C9-879C-648234D8B127}" type="presParOf" srcId="{F653FB99-DB47-4FB0-859B-B725BC6CC5A6}" destId="{B3813AFD-A6B9-469A-AEAB-F54C9C19AE44}" srcOrd="2" destOrd="0" presId="urn:microsoft.com/office/officeart/2018/2/layout/IconCircleList"/>
    <dgm:cxn modelId="{D2A22D2D-5A11-40FB-B948-2D65DFFDEA18}" type="presParOf" srcId="{F653FB99-DB47-4FB0-859B-B725BC6CC5A6}" destId="{8E9C21F0-E84A-4503-9BD1-6F7989C24E30}" srcOrd="3" destOrd="0" presId="urn:microsoft.com/office/officeart/2018/2/layout/IconCircleList"/>
    <dgm:cxn modelId="{7A61078F-3FA8-43CB-8AA1-EB7AFDB6FCFD}" type="presParOf" srcId="{B41ECD71-BFAA-494E-9A1D-469CC7BE6127}" destId="{9F2298F1-2D79-4AE6-AF94-91CC7AE6916A}" srcOrd="7" destOrd="0" presId="urn:microsoft.com/office/officeart/2018/2/layout/IconCircleList"/>
    <dgm:cxn modelId="{E3C3445D-042F-46F2-A893-744E01FB9E9D}" type="presParOf" srcId="{B41ECD71-BFAA-494E-9A1D-469CC7BE6127}" destId="{8FEE71E9-0F6C-4D62-8E2F-39DB51626533}" srcOrd="8" destOrd="0" presId="urn:microsoft.com/office/officeart/2018/2/layout/IconCircleList"/>
    <dgm:cxn modelId="{994C0707-D388-4390-92E3-BCA10989CED3}" type="presParOf" srcId="{8FEE71E9-0F6C-4D62-8E2F-39DB51626533}" destId="{3430BC88-B73F-4262-B777-B2F08930D1AE}" srcOrd="0" destOrd="0" presId="urn:microsoft.com/office/officeart/2018/2/layout/IconCircleList"/>
    <dgm:cxn modelId="{909AB118-68F9-42C8-9AFD-E8776046BCC7}" type="presParOf" srcId="{8FEE71E9-0F6C-4D62-8E2F-39DB51626533}" destId="{38F63BE9-E001-41E0-9C73-408A2534ED6C}" srcOrd="1" destOrd="0" presId="urn:microsoft.com/office/officeart/2018/2/layout/IconCircleList"/>
    <dgm:cxn modelId="{92580B8F-10D8-47CB-A50F-E1A147EF4977}" type="presParOf" srcId="{8FEE71E9-0F6C-4D62-8E2F-39DB51626533}" destId="{BC3B59E6-58B5-45A4-9A61-A108CEDEE036}" srcOrd="2" destOrd="0" presId="urn:microsoft.com/office/officeart/2018/2/layout/IconCircleList"/>
    <dgm:cxn modelId="{BCF744F4-B7B5-4727-9D93-6CCB024959C9}" type="presParOf" srcId="{8FEE71E9-0F6C-4D62-8E2F-39DB51626533}" destId="{DECF564D-FD80-4C3E-96F0-BF83917C3349}" srcOrd="3" destOrd="0" presId="urn:microsoft.com/office/officeart/2018/2/layout/IconCircleList"/>
    <dgm:cxn modelId="{CA98EFCF-1970-4CE8-BC65-DF3551C30C66}" type="presParOf" srcId="{B41ECD71-BFAA-494E-9A1D-469CC7BE6127}" destId="{8C07C083-6663-48C4-A914-1AAB669F3CF9}" srcOrd="9" destOrd="0" presId="urn:microsoft.com/office/officeart/2018/2/layout/IconCircleList"/>
    <dgm:cxn modelId="{F24AA03D-03D7-4193-932B-013B77D75F2F}" type="presParOf" srcId="{B41ECD71-BFAA-494E-9A1D-469CC7BE6127}" destId="{8A4335DE-AD18-4D01-8306-34D119BED469}" srcOrd="10" destOrd="0" presId="urn:microsoft.com/office/officeart/2018/2/layout/IconCircleList"/>
    <dgm:cxn modelId="{F6B712F1-E2B1-4B71-8AA3-8EC01A85DBD6}" type="presParOf" srcId="{8A4335DE-AD18-4D01-8306-34D119BED469}" destId="{9ECF306A-13FA-464C-9760-D51797DEA475}" srcOrd="0" destOrd="0" presId="urn:microsoft.com/office/officeart/2018/2/layout/IconCircleList"/>
    <dgm:cxn modelId="{37D241C2-7EAE-48CD-9689-95F3A0AF9A62}" type="presParOf" srcId="{8A4335DE-AD18-4D01-8306-34D119BED469}" destId="{C843136E-4111-4F73-8FAE-310825BD1C7F}" srcOrd="1" destOrd="0" presId="urn:microsoft.com/office/officeart/2018/2/layout/IconCircleList"/>
    <dgm:cxn modelId="{997702F7-ECD2-4C53-969D-B7B717F52C89}" type="presParOf" srcId="{8A4335DE-AD18-4D01-8306-34D119BED469}" destId="{87686703-3C54-4A55-89FE-1AAFC1D100BD}" srcOrd="2" destOrd="0" presId="urn:microsoft.com/office/officeart/2018/2/layout/IconCircleList"/>
    <dgm:cxn modelId="{E7EB76A0-D18F-4D6C-BF28-D0A6E2B47BFC}" type="presParOf" srcId="{8A4335DE-AD18-4D01-8306-34D119BED469}" destId="{8A937B22-9E6F-4156-979E-E24C8047E61C}"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E47B97A-5EF0-428E-B7F6-2F0306A51DC3}" type="doc">
      <dgm:prSet loTypeId="urn:microsoft.com/office/officeart/2005/8/layout/radial2" loCatId="relationship" qsTypeId="urn:microsoft.com/office/officeart/2005/8/quickstyle/3d2" qsCatId="3D" csTypeId="urn:microsoft.com/office/officeart/2005/8/colors/accent1_4" csCatId="accent1" phldr="1"/>
      <dgm:spPr/>
    </dgm:pt>
    <dgm:pt modelId="{D000137F-4AF4-4A9A-921C-AF74D4C3E45E}">
      <dgm:prSet phldrT="[Text]" custT="1"/>
      <dgm:spPr/>
      <dgm:t>
        <a:bodyPr/>
        <a:lstStyle/>
        <a:p>
          <a:pPr algn="ctr"/>
          <a:r>
            <a:rPr lang="en-US" sz="2000" b="1" dirty="0">
              <a:solidFill>
                <a:schemeClr val="tx1"/>
              </a:solidFill>
            </a:rPr>
            <a:t>Personnel Origin </a:t>
          </a:r>
        </a:p>
        <a:p>
          <a:pPr algn="l"/>
          <a:r>
            <a:rPr lang="en-US" sz="1400" dirty="0">
              <a:solidFill>
                <a:schemeClr val="tx1"/>
              </a:solidFill>
            </a:rPr>
            <a:t>45% Local</a:t>
          </a:r>
          <a:endParaRPr lang="en-CY" sz="1400" dirty="0">
            <a:solidFill>
              <a:schemeClr val="tx1"/>
            </a:solidFill>
          </a:endParaRPr>
        </a:p>
        <a:p>
          <a:pPr algn="l">
            <a:buNone/>
          </a:pPr>
          <a:r>
            <a:rPr lang="en-US" sz="1400" dirty="0">
              <a:solidFill>
                <a:schemeClr val="tx1"/>
              </a:solidFill>
            </a:rPr>
            <a:t>35% Non-Local - EU</a:t>
          </a:r>
          <a:endParaRPr lang="en-CY" sz="1400" dirty="0">
            <a:solidFill>
              <a:schemeClr val="tx1"/>
            </a:solidFill>
          </a:endParaRPr>
        </a:p>
        <a:p>
          <a:pPr algn="l">
            <a:buNone/>
          </a:pPr>
          <a:r>
            <a:rPr lang="en-US" sz="1400" dirty="0">
              <a:solidFill>
                <a:schemeClr val="tx1"/>
              </a:solidFill>
            </a:rPr>
            <a:t>20% Non-Local -Third Countries</a:t>
          </a:r>
          <a:endParaRPr lang="el-GR" sz="1400" b="1" dirty="0">
            <a:solidFill>
              <a:schemeClr val="tx1"/>
            </a:solidFill>
          </a:endParaRPr>
        </a:p>
      </dgm:t>
    </dgm:pt>
    <dgm:pt modelId="{3F3C9792-B6B6-414C-9684-FFB3F6AFD72E}" type="parTrans" cxnId="{B95E86B8-8AE6-44A8-A1F8-A715F01B20C7}">
      <dgm:prSet/>
      <dgm:spPr/>
      <dgm:t>
        <a:bodyPr/>
        <a:lstStyle/>
        <a:p>
          <a:endParaRPr lang="el-GR"/>
        </a:p>
      </dgm:t>
    </dgm:pt>
    <dgm:pt modelId="{B2EAC1DE-F828-46B0-ABA0-03E0031B2AC8}" type="sibTrans" cxnId="{B95E86B8-8AE6-44A8-A1F8-A715F01B20C7}">
      <dgm:prSet/>
      <dgm:spPr/>
      <dgm:t>
        <a:bodyPr/>
        <a:lstStyle/>
        <a:p>
          <a:endParaRPr lang="el-GR">
            <a:solidFill>
              <a:schemeClr val="accent1">
                <a:lumMod val="75000"/>
                <a:alpha val="0"/>
              </a:schemeClr>
            </a:solidFill>
          </a:endParaRPr>
        </a:p>
      </dgm:t>
    </dgm:pt>
    <dgm:pt modelId="{9A1D7FF1-36E8-4184-806C-3064DBA43E6E}">
      <dgm:prSet phldrT="[Text]" custT="1"/>
      <dgm:spPr/>
      <dgm:t>
        <a:bodyPr/>
        <a:lstStyle/>
        <a:p>
          <a:r>
            <a:rPr lang="en-US" sz="1800" b="1" dirty="0">
              <a:solidFill>
                <a:schemeClr val="tx1"/>
              </a:solidFill>
            </a:rPr>
            <a:t>Gender</a:t>
          </a:r>
        </a:p>
        <a:p>
          <a:r>
            <a:rPr lang="en-US" sz="1200" dirty="0">
              <a:solidFill>
                <a:schemeClr val="tx1"/>
              </a:solidFill>
            </a:rPr>
            <a:t>56% Female</a:t>
          </a:r>
          <a:endParaRPr lang="en-CY" sz="1200" dirty="0">
            <a:solidFill>
              <a:schemeClr val="tx1"/>
            </a:solidFill>
          </a:endParaRPr>
        </a:p>
        <a:p>
          <a:pPr>
            <a:buNone/>
          </a:pPr>
          <a:r>
            <a:rPr lang="en-US" sz="1200" dirty="0">
              <a:solidFill>
                <a:schemeClr val="tx1"/>
              </a:solidFill>
            </a:rPr>
            <a:t>44% Male</a:t>
          </a:r>
          <a:endParaRPr lang="el-GR" sz="1200" b="1" dirty="0">
            <a:solidFill>
              <a:schemeClr val="tx1"/>
            </a:solidFill>
          </a:endParaRPr>
        </a:p>
      </dgm:t>
    </dgm:pt>
    <dgm:pt modelId="{9DEC9F6A-E5CC-484D-84DF-9FB08815FF1F}" type="parTrans" cxnId="{AE195466-A81A-4418-A6D1-EFE178AC7D36}">
      <dgm:prSet/>
      <dgm:spPr/>
      <dgm:t>
        <a:bodyPr/>
        <a:lstStyle/>
        <a:p>
          <a:endParaRPr lang="el-GR"/>
        </a:p>
      </dgm:t>
    </dgm:pt>
    <dgm:pt modelId="{314E4B36-B8C3-496D-B4AF-43228B376EB4}" type="sibTrans" cxnId="{AE195466-A81A-4418-A6D1-EFE178AC7D36}">
      <dgm:prSet/>
      <dgm:spPr/>
      <dgm:t>
        <a:bodyPr/>
        <a:lstStyle/>
        <a:p>
          <a:endParaRPr lang="el-GR"/>
        </a:p>
      </dgm:t>
    </dgm:pt>
    <dgm:pt modelId="{EC245A6E-25F3-4623-9F97-7181DEC087DE}" type="pres">
      <dgm:prSet presAssocID="{CE47B97A-5EF0-428E-B7F6-2F0306A51DC3}" presName="composite" presStyleCnt="0">
        <dgm:presLayoutVars>
          <dgm:chMax val="5"/>
          <dgm:dir/>
          <dgm:animLvl val="ctr"/>
          <dgm:resizeHandles val="exact"/>
        </dgm:presLayoutVars>
      </dgm:prSet>
      <dgm:spPr/>
    </dgm:pt>
    <dgm:pt modelId="{D09FA295-4934-4032-9D27-14B4A078E070}" type="pres">
      <dgm:prSet presAssocID="{CE47B97A-5EF0-428E-B7F6-2F0306A51DC3}" presName="cycle" presStyleCnt="0"/>
      <dgm:spPr/>
    </dgm:pt>
    <dgm:pt modelId="{2A4710EB-D6F1-443B-BC4B-0A684A09B682}" type="pres">
      <dgm:prSet presAssocID="{CE47B97A-5EF0-428E-B7F6-2F0306A51DC3}" presName="centerShape" presStyleCnt="0"/>
      <dgm:spPr/>
    </dgm:pt>
    <dgm:pt modelId="{025BA608-A5DB-494F-94F0-E32A8E56FF8B}" type="pres">
      <dgm:prSet presAssocID="{CE47B97A-5EF0-428E-B7F6-2F0306A51DC3}" presName="connSite" presStyleLbl="node1" presStyleIdx="0" presStyleCnt="3"/>
      <dgm:spPr/>
    </dgm:pt>
    <dgm:pt modelId="{DAFDC5AD-2A9F-4613-BB6B-B981EFDD8ED9}" type="pres">
      <dgm:prSet presAssocID="{CE47B97A-5EF0-428E-B7F6-2F0306A51DC3}" presName="visible" presStyleLbl="node1" presStyleIdx="0" presStyleCnt="3"/>
      <dgm:spPr>
        <a:blipFill>
          <a:blip xmlns:r="http://schemas.openxmlformats.org/officeDocument/2006/relationships" r:embed="rId1"/>
          <a:srcRect/>
          <a:stretch>
            <a:fillRect l="-25000" r="-25000"/>
          </a:stretch>
        </a:blipFill>
      </dgm:spPr>
      <dgm:extLst>
        <a:ext uri="{E40237B7-FDA0-4F09-8148-C483321AD2D9}">
          <dgm14:cNvPr xmlns:dgm14="http://schemas.microsoft.com/office/drawing/2010/diagram" id="0" name="" descr="Hands holding each other's wrists and interlinked to form a circle"/>
        </a:ext>
      </dgm:extLst>
    </dgm:pt>
    <dgm:pt modelId="{80790AA0-E2D4-4513-949E-E4641FF70D2D}" type="pres">
      <dgm:prSet presAssocID="{3F3C9792-B6B6-414C-9684-FFB3F6AFD72E}" presName="Name25" presStyleLbl="parChTrans1D1" presStyleIdx="0" presStyleCnt="2"/>
      <dgm:spPr/>
    </dgm:pt>
    <dgm:pt modelId="{1CF6FB01-5D26-418A-BC6C-A5B9C11820B6}" type="pres">
      <dgm:prSet presAssocID="{D000137F-4AF4-4A9A-921C-AF74D4C3E45E}" presName="node" presStyleCnt="0"/>
      <dgm:spPr/>
    </dgm:pt>
    <dgm:pt modelId="{49C0662E-DC50-4F9A-A992-7D79DF9D28E5}" type="pres">
      <dgm:prSet presAssocID="{D000137F-4AF4-4A9A-921C-AF74D4C3E45E}" presName="parentNode" presStyleLbl="node1" presStyleIdx="1" presStyleCnt="3" custScaleX="172437" custScaleY="171248" custLinFactNeighborX="15262" custLinFactNeighborY="-4758">
        <dgm:presLayoutVars>
          <dgm:chMax val="1"/>
          <dgm:bulletEnabled val="1"/>
        </dgm:presLayoutVars>
      </dgm:prSet>
      <dgm:spPr/>
    </dgm:pt>
    <dgm:pt modelId="{DE2818D8-CB23-4A59-90C4-F4E667A4ECCE}" type="pres">
      <dgm:prSet presAssocID="{D000137F-4AF4-4A9A-921C-AF74D4C3E45E}" presName="childNode" presStyleLbl="revTx" presStyleIdx="0" presStyleCnt="0">
        <dgm:presLayoutVars>
          <dgm:bulletEnabled val="1"/>
        </dgm:presLayoutVars>
      </dgm:prSet>
      <dgm:spPr/>
    </dgm:pt>
    <dgm:pt modelId="{C4641198-5F49-49DC-A1C1-3A4F2DEB591A}" type="pres">
      <dgm:prSet presAssocID="{9DEC9F6A-E5CC-484D-84DF-9FB08815FF1F}" presName="Name25" presStyleLbl="parChTrans1D1" presStyleIdx="1" presStyleCnt="2"/>
      <dgm:spPr/>
    </dgm:pt>
    <dgm:pt modelId="{3AFE2BDB-6AD1-4265-AF18-A9EB237E5555}" type="pres">
      <dgm:prSet presAssocID="{9A1D7FF1-36E8-4184-806C-3064DBA43E6E}" presName="node" presStyleCnt="0"/>
      <dgm:spPr/>
    </dgm:pt>
    <dgm:pt modelId="{3F776293-F6E6-48B4-AEA2-C1EFE82175A6}" type="pres">
      <dgm:prSet presAssocID="{9A1D7FF1-36E8-4184-806C-3064DBA43E6E}" presName="parentNode" presStyleLbl="node1" presStyleIdx="2" presStyleCnt="3" custScaleX="157756" custScaleY="156794" custLinFactNeighborX="26299" custLinFactNeighborY="612">
        <dgm:presLayoutVars>
          <dgm:chMax val="1"/>
          <dgm:bulletEnabled val="1"/>
        </dgm:presLayoutVars>
      </dgm:prSet>
      <dgm:spPr/>
    </dgm:pt>
    <dgm:pt modelId="{A57518D2-AB1D-44B9-9665-1057EC60F6A8}" type="pres">
      <dgm:prSet presAssocID="{9A1D7FF1-36E8-4184-806C-3064DBA43E6E}" presName="childNode" presStyleLbl="revTx" presStyleIdx="0" presStyleCnt="0">
        <dgm:presLayoutVars>
          <dgm:bulletEnabled val="1"/>
        </dgm:presLayoutVars>
      </dgm:prSet>
      <dgm:spPr/>
    </dgm:pt>
  </dgm:ptLst>
  <dgm:cxnLst>
    <dgm:cxn modelId="{F340B533-895C-4B1F-AC94-C3DFCF3625C2}" type="presOf" srcId="{3F3C9792-B6B6-414C-9684-FFB3F6AFD72E}" destId="{80790AA0-E2D4-4513-949E-E4641FF70D2D}" srcOrd="0" destOrd="0" presId="urn:microsoft.com/office/officeart/2005/8/layout/radial2"/>
    <dgm:cxn modelId="{AE195466-A81A-4418-A6D1-EFE178AC7D36}" srcId="{CE47B97A-5EF0-428E-B7F6-2F0306A51DC3}" destId="{9A1D7FF1-36E8-4184-806C-3064DBA43E6E}" srcOrd="1" destOrd="0" parTransId="{9DEC9F6A-E5CC-484D-84DF-9FB08815FF1F}" sibTransId="{314E4B36-B8C3-496D-B4AF-43228B376EB4}"/>
    <dgm:cxn modelId="{AD171A6E-5EDB-4C9D-8495-E01045CC1D9B}" type="presOf" srcId="{9DEC9F6A-E5CC-484D-84DF-9FB08815FF1F}" destId="{C4641198-5F49-49DC-A1C1-3A4F2DEB591A}" srcOrd="0" destOrd="0" presId="urn:microsoft.com/office/officeart/2005/8/layout/radial2"/>
    <dgm:cxn modelId="{F3946A73-5DE3-4BCD-8B08-BE6F04BB89EF}" type="presOf" srcId="{D000137F-4AF4-4A9A-921C-AF74D4C3E45E}" destId="{49C0662E-DC50-4F9A-A992-7D79DF9D28E5}" srcOrd="0" destOrd="0" presId="urn:microsoft.com/office/officeart/2005/8/layout/radial2"/>
    <dgm:cxn modelId="{7FACC453-4216-40D3-AE78-8E09F58D1E35}" type="presOf" srcId="{9A1D7FF1-36E8-4184-806C-3064DBA43E6E}" destId="{3F776293-F6E6-48B4-AEA2-C1EFE82175A6}" srcOrd="0" destOrd="0" presId="urn:microsoft.com/office/officeart/2005/8/layout/radial2"/>
    <dgm:cxn modelId="{B95E86B8-8AE6-44A8-A1F8-A715F01B20C7}" srcId="{CE47B97A-5EF0-428E-B7F6-2F0306A51DC3}" destId="{D000137F-4AF4-4A9A-921C-AF74D4C3E45E}" srcOrd="0" destOrd="0" parTransId="{3F3C9792-B6B6-414C-9684-FFB3F6AFD72E}" sibTransId="{B2EAC1DE-F828-46B0-ABA0-03E0031B2AC8}"/>
    <dgm:cxn modelId="{54C9CDCE-F698-4DCA-9104-760C1F8E9CAB}" type="presOf" srcId="{CE47B97A-5EF0-428E-B7F6-2F0306A51DC3}" destId="{EC245A6E-25F3-4623-9F97-7181DEC087DE}" srcOrd="0" destOrd="0" presId="urn:microsoft.com/office/officeart/2005/8/layout/radial2"/>
    <dgm:cxn modelId="{51F67AE1-7D1F-4A44-8257-FD86BA577BB7}" type="presParOf" srcId="{EC245A6E-25F3-4623-9F97-7181DEC087DE}" destId="{D09FA295-4934-4032-9D27-14B4A078E070}" srcOrd="0" destOrd="0" presId="urn:microsoft.com/office/officeart/2005/8/layout/radial2"/>
    <dgm:cxn modelId="{0F1CE0CD-5ABA-45E8-BACF-0BB1FED4942E}" type="presParOf" srcId="{D09FA295-4934-4032-9D27-14B4A078E070}" destId="{2A4710EB-D6F1-443B-BC4B-0A684A09B682}" srcOrd="0" destOrd="0" presId="urn:microsoft.com/office/officeart/2005/8/layout/radial2"/>
    <dgm:cxn modelId="{BC5390F4-596D-4BCF-A6E4-ED69B4FF0311}" type="presParOf" srcId="{2A4710EB-D6F1-443B-BC4B-0A684A09B682}" destId="{025BA608-A5DB-494F-94F0-E32A8E56FF8B}" srcOrd="0" destOrd="0" presId="urn:microsoft.com/office/officeart/2005/8/layout/radial2"/>
    <dgm:cxn modelId="{FDB99646-55B3-4846-B964-02277C71BE19}" type="presParOf" srcId="{2A4710EB-D6F1-443B-BC4B-0A684A09B682}" destId="{DAFDC5AD-2A9F-4613-BB6B-B981EFDD8ED9}" srcOrd="1" destOrd="0" presId="urn:microsoft.com/office/officeart/2005/8/layout/radial2"/>
    <dgm:cxn modelId="{33D567D3-676F-44B1-BE8F-2E61B8CC8895}" type="presParOf" srcId="{D09FA295-4934-4032-9D27-14B4A078E070}" destId="{80790AA0-E2D4-4513-949E-E4641FF70D2D}" srcOrd="1" destOrd="0" presId="urn:microsoft.com/office/officeart/2005/8/layout/radial2"/>
    <dgm:cxn modelId="{FC63345E-8C03-44D2-95E6-275D7A0512B7}" type="presParOf" srcId="{D09FA295-4934-4032-9D27-14B4A078E070}" destId="{1CF6FB01-5D26-418A-BC6C-A5B9C11820B6}" srcOrd="2" destOrd="0" presId="urn:microsoft.com/office/officeart/2005/8/layout/radial2"/>
    <dgm:cxn modelId="{5B3CA3FA-8C90-4580-A393-CB4122C6E58A}" type="presParOf" srcId="{1CF6FB01-5D26-418A-BC6C-A5B9C11820B6}" destId="{49C0662E-DC50-4F9A-A992-7D79DF9D28E5}" srcOrd="0" destOrd="0" presId="urn:microsoft.com/office/officeart/2005/8/layout/radial2"/>
    <dgm:cxn modelId="{D1D39E53-D0BE-4F76-96F8-BF81E0533F1D}" type="presParOf" srcId="{1CF6FB01-5D26-418A-BC6C-A5B9C11820B6}" destId="{DE2818D8-CB23-4A59-90C4-F4E667A4ECCE}" srcOrd="1" destOrd="0" presId="urn:microsoft.com/office/officeart/2005/8/layout/radial2"/>
    <dgm:cxn modelId="{02AA6BB6-3414-4F92-AD5D-83FFF4A9EE6D}" type="presParOf" srcId="{D09FA295-4934-4032-9D27-14B4A078E070}" destId="{C4641198-5F49-49DC-A1C1-3A4F2DEB591A}" srcOrd="3" destOrd="0" presId="urn:microsoft.com/office/officeart/2005/8/layout/radial2"/>
    <dgm:cxn modelId="{331133DF-396A-4027-A36E-623A4CBF8C07}" type="presParOf" srcId="{D09FA295-4934-4032-9D27-14B4A078E070}" destId="{3AFE2BDB-6AD1-4265-AF18-A9EB237E5555}" srcOrd="4" destOrd="0" presId="urn:microsoft.com/office/officeart/2005/8/layout/radial2"/>
    <dgm:cxn modelId="{F7E8E87D-A6C7-49ED-A063-D076E9ECE0E7}" type="presParOf" srcId="{3AFE2BDB-6AD1-4265-AF18-A9EB237E5555}" destId="{3F776293-F6E6-48B4-AEA2-C1EFE82175A6}" srcOrd="0" destOrd="0" presId="urn:microsoft.com/office/officeart/2005/8/layout/radial2"/>
    <dgm:cxn modelId="{120F19D7-FDF4-4A2B-97C6-A8F6E6089B11}" type="presParOf" srcId="{3AFE2BDB-6AD1-4265-AF18-A9EB237E5555}" destId="{A57518D2-AB1D-44B9-9665-1057EC60F6A8}"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D1140601-83B6-40FC-8967-BCE1F91E40D3}" type="doc">
      <dgm:prSet loTypeId="urn:microsoft.com/office/officeart/2005/8/layout/hierarchy3" loCatId="list" qsTypeId="urn:microsoft.com/office/officeart/2009/2/quickstyle/3d8" qsCatId="3D" csTypeId="urn:microsoft.com/office/officeart/2005/8/colors/accent1_4" csCatId="accent1" phldr="1"/>
      <dgm:spPr/>
      <dgm:t>
        <a:bodyPr/>
        <a:lstStyle/>
        <a:p>
          <a:endParaRPr lang="en-GB"/>
        </a:p>
      </dgm:t>
    </dgm:pt>
    <dgm:pt modelId="{C99F3D4A-E489-4EFC-90C5-12E2FB9E6B0B}">
      <dgm:prSet phldrT="[Text]"/>
      <dgm:spPr/>
      <dgm:t>
        <a:bodyPr/>
        <a:lstStyle/>
        <a:p>
          <a:r>
            <a:rPr lang="en-GB" dirty="0"/>
            <a:t>INTERNAL CSQs</a:t>
          </a:r>
        </a:p>
      </dgm:t>
    </dgm:pt>
    <dgm:pt modelId="{EC769349-DA8E-4816-93A0-3287E8C84B23}" type="parTrans" cxnId="{80FDACB2-FC06-4A78-9F10-6275E0BE328E}">
      <dgm:prSet/>
      <dgm:spPr/>
      <dgm:t>
        <a:bodyPr/>
        <a:lstStyle/>
        <a:p>
          <a:endParaRPr lang="en-GB"/>
        </a:p>
      </dgm:t>
    </dgm:pt>
    <dgm:pt modelId="{F6CCC79F-E7B3-4366-8455-04FA18F6C065}" type="sibTrans" cxnId="{80FDACB2-FC06-4A78-9F10-6275E0BE328E}">
      <dgm:prSet/>
      <dgm:spPr/>
      <dgm:t>
        <a:bodyPr/>
        <a:lstStyle/>
        <a:p>
          <a:endParaRPr lang="en-GB"/>
        </a:p>
      </dgm:t>
    </dgm:pt>
    <dgm:pt modelId="{48EA9975-1248-4731-AB5C-5193668F16A8}">
      <dgm:prSet phldrT="[Text]"/>
      <dgm:spPr>
        <a:solidFill>
          <a:schemeClr val="bg1">
            <a:alpha val="90000"/>
          </a:schemeClr>
        </a:solidFill>
      </dgm:spPr>
      <dgm:t>
        <a:bodyPr/>
        <a:lstStyle/>
        <a:p>
          <a:r>
            <a:rPr lang="en-GB" dirty="0"/>
            <a:t>2022 </a:t>
          </a:r>
        </a:p>
        <a:p>
          <a:r>
            <a:rPr lang="en-GB" dirty="0"/>
            <a:t>85.80%</a:t>
          </a:r>
        </a:p>
      </dgm:t>
    </dgm:pt>
    <dgm:pt modelId="{7233379A-64B9-495D-A100-B89137EAD3EA}" type="parTrans" cxnId="{72E813D2-FE84-490F-9A0D-5D7211FE5F27}">
      <dgm:prSet/>
      <dgm:spPr/>
      <dgm:t>
        <a:bodyPr/>
        <a:lstStyle/>
        <a:p>
          <a:endParaRPr lang="en-GB"/>
        </a:p>
      </dgm:t>
    </dgm:pt>
    <dgm:pt modelId="{6871D014-904E-45B7-BF40-BA6F079BAB28}" type="sibTrans" cxnId="{72E813D2-FE84-490F-9A0D-5D7211FE5F27}">
      <dgm:prSet/>
      <dgm:spPr/>
      <dgm:t>
        <a:bodyPr/>
        <a:lstStyle/>
        <a:p>
          <a:endParaRPr lang="en-GB"/>
        </a:p>
      </dgm:t>
    </dgm:pt>
    <dgm:pt modelId="{22E7D71F-8B3D-4384-81EB-ADB00B70E656}">
      <dgm:prSet phldrT="[Text]"/>
      <dgm:spPr/>
      <dgm:t>
        <a:bodyPr/>
        <a:lstStyle/>
        <a:p>
          <a:r>
            <a:rPr lang="en-GB" dirty="0"/>
            <a:t>20</a:t>
          </a:r>
          <a:r>
            <a:rPr lang="el-GR" dirty="0"/>
            <a:t>2</a:t>
          </a:r>
          <a:r>
            <a:rPr lang="en-US" dirty="0"/>
            <a:t>3</a:t>
          </a:r>
          <a:r>
            <a:rPr lang="el-GR" dirty="0"/>
            <a:t> </a:t>
          </a:r>
          <a:r>
            <a:rPr lang="en-GB" dirty="0"/>
            <a:t>target 85.8%</a:t>
          </a:r>
        </a:p>
      </dgm:t>
    </dgm:pt>
    <dgm:pt modelId="{2EAFBCF5-1557-4674-A57D-30C0B8DB5995}" type="parTrans" cxnId="{15D0959A-12C0-410C-BCEB-5B5F51489F37}">
      <dgm:prSet/>
      <dgm:spPr/>
      <dgm:t>
        <a:bodyPr/>
        <a:lstStyle/>
        <a:p>
          <a:endParaRPr lang="en-GB"/>
        </a:p>
      </dgm:t>
    </dgm:pt>
    <dgm:pt modelId="{C3D2152B-A33D-4AE7-8464-277A817C11AB}" type="sibTrans" cxnId="{15D0959A-12C0-410C-BCEB-5B5F51489F37}">
      <dgm:prSet/>
      <dgm:spPr/>
      <dgm:t>
        <a:bodyPr/>
        <a:lstStyle/>
        <a:p>
          <a:endParaRPr lang="en-GB"/>
        </a:p>
      </dgm:t>
    </dgm:pt>
    <dgm:pt modelId="{B152E81F-2309-4538-B9AD-DAB8C2C14736}">
      <dgm:prSet/>
      <dgm:spPr/>
      <dgm:t>
        <a:bodyPr/>
        <a:lstStyle/>
        <a:p>
          <a:r>
            <a:rPr lang="en-GB" dirty="0"/>
            <a:t>20</a:t>
          </a:r>
          <a:r>
            <a:rPr lang="el-GR" dirty="0"/>
            <a:t>2</a:t>
          </a:r>
          <a:r>
            <a:rPr lang="en-US" dirty="0"/>
            <a:t>4</a:t>
          </a:r>
          <a:r>
            <a:rPr lang="el-GR" dirty="0"/>
            <a:t> </a:t>
          </a:r>
          <a:r>
            <a:rPr lang="en-GB" dirty="0"/>
            <a:t>target</a:t>
          </a:r>
        </a:p>
        <a:p>
          <a:r>
            <a:rPr lang="en-GB" dirty="0"/>
            <a:t>90% </a:t>
          </a:r>
          <a:endParaRPr lang="en-CY" dirty="0"/>
        </a:p>
      </dgm:t>
    </dgm:pt>
    <dgm:pt modelId="{BD17AD86-DB89-4A2F-AA04-E98C0935ABDE}" type="parTrans" cxnId="{E143964A-27B9-4122-A5D8-2709EF2C3A8C}">
      <dgm:prSet/>
      <dgm:spPr/>
      <dgm:t>
        <a:bodyPr/>
        <a:lstStyle/>
        <a:p>
          <a:endParaRPr lang="en-CY"/>
        </a:p>
      </dgm:t>
    </dgm:pt>
    <dgm:pt modelId="{608612C5-0343-4252-9279-6A582FFA1B22}" type="sibTrans" cxnId="{E143964A-27B9-4122-A5D8-2709EF2C3A8C}">
      <dgm:prSet/>
      <dgm:spPr/>
      <dgm:t>
        <a:bodyPr/>
        <a:lstStyle/>
        <a:p>
          <a:endParaRPr lang="en-CY"/>
        </a:p>
      </dgm:t>
    </dgm:pt>
    <dgm:pt modelId="{AB1C4F00-48D0-48FD-A193-E7370760E1E1}" type="pres">
      <dgm:prSet presAssocID="{D1140601-83B6-40FC-8967-BCE1F91E40D3}" presName="diagram" presStyleCnt="0">
        <dgm:presLayoutVars>
          <dgm:chPref val="1"/>
          <dgm:dir/>
          <dgm:animOne val="branch"/>
          <dgm:animLvl val="lvl"/>
          <dgm:resizeHandles/>
        </dgm:presLayoutVars>
      </dgm:prSet>
      <dgm:spPr/>
    </dgm:pt>
    <dgm:pt modelId="{056A05A4-72D9-4F83-BD49-4FB5A011B2A8}" type="pres">
      <dgm:prSet presAssocID="{C99F3D4A-E489-4EFC-90C5-12E2FB9E6B0B}" presName="root" presStyleCnt="0"/>
      <dgm:spPr/>
    </dgm:pt>
    <dgm:pt modelId="{85EE73C7-E357-49D4-8FDA-2AB9968AF433}" type="pres">
      <dgm:prSet presAssocID="{C99F3D4A-E489-4EFC-90C5-12E2FB9E6B0B}" presName="rootComposite" presStyleCnt="0"/>
      <dgm:spPr/>
    </dgm:pt>
    <dgm:pt modelId="{3E567C6A-1A0C-4213-AA08-9406B1E16CB9}" type="pres">
      <dgm:prSet presAssocID="{C99F3D4A-E489-4EFC-90C5-12E2FB9E6B0B}" presName="rootText" presStyleLbl="node1" presStyleIdx="0" presStyleCnt="1" custLinFactNeighborX="-2592" custLinFactNeighborY="-1652"/>
      <dgm:spPr/>
    </dgm:pt>
    <dgm:pt modelId="{DD066681-38E1-433A-A040-DE51816B2946}" type="pres">
      <dgm:prSet presAssocID="{C99F3D4A-E489-4EFC-90C5-12E2FB9E6B0B}" presName="rootConnector" presStyleLbl="node1" presStyleIdx="0" presStyleCnt="1"/>
      <dgm:spPr/>
    </dgm:pt>
    <dgm:pt modelId="{342DC7BF-7407-42D3-879C-895CD7D86A97}" type="pres">
      <dgm:prSet presAssocID="{C99F3D4A-E489-4EFC-90C5-12E2FB9E6B0B}" presName="childShape" presStyleCnt="0"/>
      <dgm:spPr/>
    </dgm:pt>
    <dgm:pt modelId="{0A01FEB9-E7DE-4D5C-B73C-0D0F6FC0DED5}" type="pres">
      <dgm:prSet presAssocID="{7233379A-64B9-495D-A100-B89137EAD3EA}" presName="Name13" presStyleLbl="parChTrans1D2" presStyleIdx="0" presStyleCnt="3"/>
      <dgm:spPr/>
    </dgm:pt>
    <dgm:pt modelId="{52514878-799C-46D5-9881-F8ED15E91BA0}" type="pres">
      <dgm:prSet presAssocID="{48EA9975-1248-4731-AB5C-5193668F16A8}" presName="childText" presStyleLbl="bgAcc1" presStyleIdx="0" presStyleCnt="3">
        <dgm:presLayoutVars>
          <dgm:bulletEnabled val="1"/>
        </dgm:presLayoutVars>
      </dgm:prSet>
      <dgm:spPr/>
    </dgm:pt>
    <dgm:pt modelId="{DC5A6F81-7FA8-40E6-9213-BE4DA329537F}" type="pres">
      <dgm:prSet presAssocID="{2EAFBCF5-1557-4674-A57D-30C0B8DB5995}" presName="Name13" presStyleLbl="parChTrans1D2" presStyleIdx="1" presStyleCnt="3"/>
      <dgm:spPr/>
    </dgm:pt>
    <dgm:pt modelId="{7B642C1D-8E51-44B2-9A42-1D152A5B06BB}" type="pres">
      <dgm:prSet presAssocID="{22E7D71F-8B3D-4384-81EB-ADB00B70E656}" presName="childText" presStyleLbl="bgAcc1" presStyleIdx="1" presStyleCnt="3" custLinFactNeighborX="-1227" custLinFactNeighborY="2285">
        <dgm:presLayoutVars>
          <dgm:bulletEnabled val="1"/>
        </dgm:presLayoutVars>
      </dgm:prSet>
      <dgm:spPr/>
    </dgm:pt>
    <dgm:pt modelId="{A369630D-A157-4A67-90C2-383F4BAAE8DA}" type="pres">
      <dgm:prSet presAssocID="{BD17AD86-DB89-4A2F-AA04-E98C0935ABDE}" presName="Name13" presStyleLbl="parChTrans1D2" presStyleIdx="2" presStyleCnt="3"/>
      <dgm:spPr/>
    </dgm:pt>
    <dgm:pt modelId="{B2903338-3E23-4449-8501-F7EC3630D949}" type="pres">
      <dgm:prSet presAssocID="{B152E81F-2309-4538-B9AD-DAB8C2C14736}" presName="childText" presStyleLbl="bgAcc1" presStyleIdx="2" presStyleCnt="3">
        <dgm:presLayoutVars>
          <dgm:bulletEnabled val="1"/>
        </dgm:presLayoutVars>
      </dgm:prSet>
      <dgm:spPr/>
    </dgm:pt>
  </dgm:ptLst>
  <dgm:cxnLst>
    <dgm:cxn modelId="{82BBEB08-1DCC-4063-98D4-B7F2FD234288}" type="presOf" srcId="{48EA9975-1248-4731-AB5C-5193668F16A8}" destId="{52514878-799C-46D5-9881-F8ED15E91BA0}" srcOrd="0" destOrd="0" presId="urn:microsoft.com/office/officeart/2005/8/layout/hierarchy3"/>
    <dgm:cxn modelId="{32531A4A-19C1-4379-A1D0-1ECD9E02A58B}" type="presOf" srcId="{22E7D71F-8B3D-4384-81EB-ADB00B70E656}" destId="{7B642C1D-8E51-44B2-9A42-1D152A5B06BB}" srcOrd="0" destOrd="0" presId="urn:microsoft.com/office/officeart/2005/8/layout/hierarchy3"/>
    <dgm:cxn modelId="{E143964A-27B9-4122-A5D8-2709EF2C3A8C}" srcId="{C99F3D4A-E489-4EFC-90C5-12E2FB9E6B0B}" destId="{B152E81F-2309-4538-B9AD-DAB8C2C14736}" srcOrd="2" destOrd="0" parTransId="{BD17AD86-DB89-4A2F-AA04-E98C0935ABDE}" sibTransId="{608612C5-0343-4252-9279-6A582FFA1B22}"/>
    <dgm:cxn modelId="{CE975A6E-6AE4-4E66-94AB-73DE51BE4CDA}" type="presOf" srcId="{BD17AD86-DB89-4A2F-AA04-E98C0935ABDE}" destId="{A369630D-A157-4A67-90C2-383F4BAAE8DA}" srcOrd="0" destOrd="0" presId="urn:microsoft.com/office/officeart/2005/8/layout/hierarchy3"/>
    <dgm:cxn modelId="{E668DC94-3B8A-43DE-88F9-E9FA65BFA6F0}" type="presOf" srcId="{2EAFBCF5-1557-4674-A57D-30C0B8DB5995}" destId="{DC5A6F81-7FA8-40E6-9213-BE4DA329537F}" srcOrd="0" destOrd="0" presId="urn:microsoft.com/office/officeart/2005/8/layout/hierarchy3"/>
    <dgm:cxn modelId="{15D0959A-12C0-410C-BCEB-5B5F51489F37}" srcId="{C99F3D4A-E489-4EFC-90C5-12E2FB9E6B0B}" destId="{22E7D71F-8B3D-4384-81EB-ADB00B70E656}" srcOrd="1" destOrd="0" parTransId="{2EAFBCF5-1557-4674-A57D-30C0B8DB5995}" sibTransId="{C3D2152B-A33D-4AE7-8464-277A817C11AB}"/>
    <dgm:cxn modelId="{C4D33EA5-9CF5-4CB5-BDE0-9B6009275757}" type="presOf" srcId="{C99F3D4A-E489-4EFC-90C5-12E2FB9E6B0B}" destId="{3E567C6A-1A0C-4213-AA08-9406B1E16CB9}" srcOrd="0" destOrd="0" presId="urn:microsoft.com/office/officeart/2005/8/layout/hierarchy3"/>
    <dgm:cxn modelId="{BC09F7A5-2594-49EE-8812-71700D13029E}" type="presOf" srcId="{D1140601-83B6-40FC-8967-BCE1F91E40D3}" destId="{AB1C4F00-48D0-48FD-A193-E7370760E1E1}" srcOrd="0" destOrd="0" presId="urn:microsoft.com/office/officeart/2005/8/layout/hierarchy3"/>
    <dgm:cxn modelId="{9C32F9AA-BEA0-4405-91BD-E02CC57C2A24}" type="presOf" srcId="{7233379A-64B9-495D-A100-B89137EAD3EA}" destId="{0A01FEB9-E7DE-4D5C-B73C-0D0F6FC0DED5}" srcOrd="0" destOrd="0" presId="urn:microsoft.com/office/officeart/2005/8/layout/hierarchy3"/>
    <dgm:cxn modelId="{80FDACB2-FC06-4A78-9F10-6275E0BE328E}" srcId="{D1140601-83B6-40FC-8967-BCE1F91E40D3}" destId="{C99F3D4A-E489-4EFC-90C5-12E2FB9E6B0B}" srcOrd="0" destOrd="0" parTransId="{EC769349-DA8E-4816-93A0-3287E8C84B23}" sibTransId="{F6CCC79F-E7B3-4366-8455-04FA18F6C065}"/>
    <dgm:cxn modelId="{DEF22ABC-4656-4B05-A2CA-EAB15B4BA48E}" type="presOf" srcId="{C99F3D4A-E489-4EFC-90C5-12E2FB9E6B0B}" destId="{DD066681-38E1-433A-A040-DE51816B2946}" srcOrd="1" destOrd="0" presId="urn:microsoft.com/office/officeart/2005/8/layout/hierarchy3"/>
    <dgm:cxn modelId="{72E813D2-FE84-490F-9A0D-5D7211FE5F27}" srcId="{C99F3D4A-E489-4EFC-90C5-12E2FB9E6B0B}" destId="{48EA9975-1248-4731-AB5C-5193668F16A8}" srcOrd="0" destOrd="0" parTransId="{7233379A-64B9-495D-A100-B89137EAD3EA}" sibTransId="{6871D014-904E-45B7-BF40-BA6F079BAB28}"/>
    <dgm:cxn modelId="{5062C5E9-94C0-4927-862A-DEF9BDB14A7E}" type="presOf" srcId="{B152E81F-2309-4538-B9AD-DAB8C2C14736}" destId="{B2903338-3E23-4449-8501-F7EC3630D949}" srcOrd="0" destOrd="0" presId="urn:microsoft.com/office/officeart/2005/8/layout/hierarchy3"/>
    <dgm:cxn modelId="{71384DA1-B8E2-4109-9C2D-08E996D5334F}" type="presParOf" srcId="{AB1C4F00-48D0-48FD-A193-E7370760E1E1}" destId="{056A05A4-72D9-4F83-BD49-4FB5A011B2A8}" srcOrd="0" destOrd="0" presId="urn:microsoft.com/office/officeart/2005/8/layout/hierarchy3"/>
    <dgm:cxn modelId="{B6F6F498-68BE-4A3F-B327-E22563572AA8}" type="presParOf" srcId="{056A05A4-72D9-4F83-BD49-4FB5A011B2A8}" destId="{85EE73C7-E357-49D4-8FDA-2AB9968AF433}" srcOrd="0" destOrd="0" presId="urn:microsoft.com/office/officeart/2005/8/layout/hierarchy3"/>
    <dgm:cxn modelId="{32C2186A-3DD7-45E6-B98F-614A5F6B3B3C}" type="presParOf" srcId="{85EE73C7-E357-49D4-8FDA-2AB9968AF433}" destId="{3E567C6A-1A0C-4213-AA08-9406B1E16CB9}" srcOrd="0" destOrd="0" presId="urn:microsoft.com/office/officeart/2005/8/layout/hierarchy3"/>
    <dgm:cxn modelId="{8FD03590-D080-4B4A-84BC-3CCE42100D19}" type="presParOf" srcId="{85EE73C7-E357-49D4-8FDA-2AB9968AF433}" destId="{DD066681-38E1-433A-A040-DE51816B2946}" srcOrd="1" destOrd="0" presId="urn:microsoft.com/office/officeart/2005/8/layout/hierarchy3"/>
    <dgm:cxn modelId="{B485664A-7B90-4ADF-9707-6AAC447FDA75}" type="presParOf" srcId="{056A05A4-72D9-4F83-BD49-4FB5A011B2A8}" destId="{342DC7BF-7407-42D3-879C-895CD7D86A97}" srcOrd="1" destOrd="0" presId="urn:microsoft.com/office/officeart/2005/8/layout/hierarchy3"/>
    <dgm:cxn modelId="{58754322-30B0-491A-AC01-998584C9BCA3}" type="presParOf" srcId="{342DC7BF-7407-42D3-879C-895CD7D86A97}" destId="{0A01FEB9-E7DE-4D5C-B73C-0D0F6FC0DED5}" srcOrd="0" destOrd="0" presId="urn:microsoft.com/office/officeart/2005/8/layout/hierarchy3"/>
    <dgm:cxn modelId="{B53A9D2D-A364-43B1-ABFC-248942E882F2}" type="presParOf" srcId="{342DC7BF-7407-42D3-879C-895CD7D86A97}" destId="{52514878-799C-46D5-9881-F8ED15E91BA0}" srcOrd="1" destOrd="0" presId="urn:microsoft.com/office/officeart/2005/8/layout/hierarchy3"/>
    <dgm:cxn modelId="{504C727B-F8B6-44ED-AEB4-A2F8DC8BDB4C}" type="presParOf" srcId="{342DC7BF-7407-42D3-879C-895CD7D86A97}" destId="{DC5A6F81-7FA8-40E6-9213-BE4DA329537F}" srcOrd="2" destOrd="0" presId="urn:microsoft.com/office/officeart/2005/8/layout/hierarchy3"/>
    <dgm:cxn modelId="{1A054D3E-B588-464D-9D36-C21D7FE31FD5}" type="presParOf" srcId="{342DC7BF-7407-42D3-879C-895CD7D86A97}" destId="{7B642C1D-8E51-44B2-9A42-1D152A5B06BB}" srcOrd="3" destOrd="0" presId="urn:microsoft.com/office/officeart/2005/8/layout/hierarchy3"/>
    <dgm:cxn modelId="{73D3A6B2-440C-4FC1-91EF-63E1645CD52C}" type="presParOf" srcId="{342DC7BF-7407-42D3-879C-895CD7D86A97}" destId="{A369630D-A157-4A67-90C2-383F4BAAE8DA}" srcOrd="4" destOrd="0" presId="urn:microsoft.com/office/officeart/2005/8/layout/hierarchy3"/>
    <dgm:cxn modelId="{DFE6000E-F7E8-4719-801A-884A3E525B55}" type="presParOf" srcId="{342DC7BF-7407-42D3-879C-895CD7D86A97}" destId="{B2903338-3E23-4449-8501-F7EC3630D949}"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CF83C52-64E5-444E-A59A-459EA8B5C708}" type="doc">
      <dgm:prSet loTypeId="urn:microsoft.com/office/officeart/2005/8/layout/cycle2" loCatId="cycle" qsTypeId="urn:microsoft.com/office/officeart/2005/8/quickstyle/3d1" qsCatId="3D" csTypeId="urn:microsoft.com/office/officeart/2005/8/colors/colorful1" csCatId="colorful" phldr="1"/>
      <dgm:spPr/>
      <dgm:t>
        <a:bodyPr/>
        <a:lstStyle/>
        <a:p>
          <a:endParaRPr lang="el-GR"/>
        </a:p>
      </dgm:t>
    </dgm:pt>
    <dgm:pt modelId="{D4053A20-0EAA-4E96-8153-7481458158C9}">
      <dgm:prSet phldrT="[Text]"/>
      <dgm:spPr/>
      <dgm:t>
        <a:bodyPr/>
        <a:lstStyle/>
        <a:p>
          <a:r>
            <a:rPr lang="en-US" b="1" dirty="0"/>
            <a:t>CONTINUOUS IMPROVEMENT </a:t>
          </a:r>
          <a:endParaRPr lang="el-GR" b="1" dirty="0"/>
        </a:p>
      </dgm:t>
    </dgm:pt>
    <dgm:pt modelId="{45BB15C6-933D-4B20-B244-846E20AA07F4}" type="sibTrans" cxnId="{DD65BC91-9245-4EE1-BB09-060F29239103}">
      <dgm:prSet/>
      <dgm:spPr/>
      <dgm:t>
        <a:bodyPr/>
        <a:lstStyle/>
        <a:p>
          <a:endParaRPr lang="el-GR"/>
        </a:p>
      </dgm:t>
    </dgm:pt>
    <dgm:pt modelId="{522C49BF-DA86-4D06-BA2A-60D37EF2ED63}" type="parTrans" cxnId="{DD65BC91-9245-4EE1-BB09-060F29239103}">
      <dgm:prSet/>
      <dgm:spPr/>
      <dgm:t>
        <a:bodyPr/>
        <a:lstStyle/>
        <a:p>
          <a:endParaRPr lang="el-GR"/>
        </a:p>
      </dgm:t>
    </dgm:pt>
    <dgm:pt modelId="{7B755ABD-882C-497F-90ED-28B717F73D49}" type="pres">
      <dgm:prSet presAssocID="{ECF83C52-64E5-444E-A59A-459EA8B5C708}" presName="cycle" presStyleCnt="0">
        <dgm:presLayoutVars>
          <dgm:dir/>
          <dgm:resizeHandles val="exact"/>
        </dgm:presLayoutVars>
      </dgm:prSet>
      <dgm:spPr/>
    </dgm:pt>
    <dgm:pt modelId="{592105FC-7F34-4809-900E-0101DF8E2B2E}" type="pres">
      <dgm:prSet presAssocID="{D4053A20-0EAA-4E96-8153-7481458158C9}" presName="node" presStyleLbl="node1" presStyleIdx="0" presStyleCnt="1" custRadScaleRad="100403" custRadScaleInc="-1696">
        <dgm:presLayoutVars>
          <dgm:bulletEnabled val="1"/>
        </dgm:presLayoutVars>
      </dgm:prSet>
      <dgm:spPr/>
    </dgm:pt>
  </dgm:ptLst>
  <dgm:cxnLst>
    <dgm:cxn modelId="{9AC3B81D-896F-4371-A411-3C6010F8C9F8}" type="presOf" srcId="{ECF83C52-64E5-444E-A59A-459EA8B5C708}" destId="{7B755ABD-882C-497F-90ED-28B717F73D49}" srcOrd="0" destOrd="0" presId="urn:microsoft.com/office/officeart/2005/8/layout/cycle2"/>
    <dgm:cxn modelId="{DD65BC91-9245-4EE1-BB09-060F29239103}" srcId="{ECF83C52-64E5-444E-A59A-459EA8B5C708}" destId="{D4053A20-0EAA-4E96-8153-7481458158C9}" srcOrd="0" destOrd="0" parTransId="{522C49BF-DA86-4D06-BA2A-60D37EF2ED63}" sibTransId="{45BB15C6-933D-4B20-B244-846E20AA07F4}"/>
    <dgm:cxn modelId="{CE3588D5-AB1D-4006-8155-91A549A27205}" type="presOf" srcId="{D4053A20-0EAA-4E96-8153-7481458158C9}" destId="{592105FC-7F34-4809-900E-0101DF8E2B2E}" srcOrd="0" destOrd="0" presId="urn:microsoft.com/office/officeart/2005/8/layout/cycle2"/>
    <dgm:cxn modelId="{12D18B52-5D5A-4A40-A3B4-89FD19A50EBE}" type="presParOf" srcId="{7B755ABD-882C-497F-90ED-28B717F73D49}" destId="{592105FC-7F34-4809-900E-0101DF8E2B2E}" srcOrd="0" destOrd="0" presId="urn:microsoft.com/office/officeart/2005/8/layout/cycle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CF83C52-64E5-444E-A59A-459EA8B5C708}" type="doc">
      <dgm:prSet loTypeId="urn:microsoft.com/office/officeart/2005/8/layout/cycle2" loCatId="cycle" qsTypeId="urn:microsoft.com/office/officeart/2005/8/quickstyle/3d1" qsCatId="3D" csTypeId="urn:microsoft.com/office/officeart/2005/8/colors/accent1_4" csCatId="accent1" phldr="1"/>
      <dgm:spPr/>
      <dgm:t>
        <a:bodyPr/>
        <a:lstStyle/>
        <a:p>
          <a:endParaRPr lang="el-GR"/>
        </a:p>
      </dgm:t>
    </dgm:pt>
    <dgm:pt modelId="{D4053A20-0EAA-4E96-8153-7481458158C9}">
      <dgm:prSet phldrT="[Text]"/>
      <dgm:spPr/>
      <dgm:t>
        <a:bodyPr/>
        <a:lstStyle/>
        <a:p>
          <a:r>
            <a:rPr lang="en-US" b="1" dirty="0"/>
            <a:t>PREVENTIVE MAINTENANCE</a:t>
          </a:r>
          <a:endParaRPr lang="el-GR" b="1" dirty="0"/>
        </a:p>
      </dgm:t>
    </dgm:pt>
    <dgm:pt modelId="{522C49BF-DA86-4D06-BA2A-60D37EF2ED63}" type="parTrans" cxnId="{DD65BC91-9245-4EE1-BB09-060F29239103}">
      <dgm:prSet/>
      <dgm:spPr/>
      <dgm:t>
        <a:bodyPr/>
        <a:lstStyle/>
        <a:p>
          <a:endParaRPr lang="el-GR"/>
        </a:p>
      </dgm:t>
    </dgm:pt>
    <dgm:pt modelId="{45BB15C6-933D-4B20-B244-846E20AA07F4}" type="sibTrans" cxnId="{DD65BC91-9245-4EE1-BB09-060F29239103}">
      <dgm:prSet/>
      <dgm:spPr/>
      <dgm:t>
        <a:bodyPr/>
        <a:lstStyle/>
        <a:p>
          <a:endParaRPr lang="el-GR"/>
        </a:p>
      </dgm:t>
    </dgm:pt>
    <dgm:pt modelId="{7B755ABD-882C-497F-90ED-28B717F73D49}" type="pres">
      <dgm:prSet presAssocID="{ECF83C52-64E5-444E-A59A-459EA8B5C708}" presName="cycle" presStyleCnt="0">
        <dgm:presLayoutVars>
          <dgm:dir/>
          <dgm:resizeHandles val="exact"/>
        </dgm:presLayoutVars>
      </dgm:prSet>
      <dgm:spPr/>
    </dgm:pt>
    <dgm:pt modelId="{592105FC-7F34-4809-900E-0101DF8E2B2E}" type="pres">
      <dgm:prSet presAssocID="{D4053A20-0EAA-4E96-8153-7481458158C9}" presName="node" presStyleLbl="node1" presStyleIdx="0" presStyleCnt="1" custRadScaleRad="103347" custRadScaleInc="1160">
        <dgm:presLayoutVars>
          <dgm:bulletEnabled val="1"/>
        </dgm:presLayoutVars>
      </dgm:prSet>
      <dgm:spPr/>
    </dgm:pt>
  </dgm:ptLst>
  <dgm:cxnLst>
    <dgm:cxn modelId="{8F91213B-4703-4EAD-B769-8815E4B2CEFE}" type="presOf" srcId="{D4053A20-0EAA-4E96-8153-7481458158C9}" destId="{592105FC-7F34-4809-900E-0101DF8E2B2E}" srcOrd="0" destOrd="0" presId="urn:microsoft.com/office/officeart/2005/8/layout/cycle2"/>
    <dgm:cxn modelId="{DD65BC91-9245-4EE1-BB09-060F29239103}" srcId="{ECF83C52-64E5-444E-A59A-459EA8B5C708}" destId="{D4053A20-0EAA-4E96-8153-7481458158C9}" srcOrd="0" destOrd="0" parTransId="{522C49BF-DA86-4D06-BA2A-60D37EF2ED63}" sibTransId="{45BB15C6-933D-4B20-B244-846E20AA07F4}"/>
    <dgm:cxn modelId="{FC75A4E6-B3FC-4853-B6AF-0AA87C0DDA2C}" type="presOf" srcId="{ECF83C52-64E5-444E-A59A-459EA8B5C708}" destId="{7B755ABD-882C-497F-90ED-28B717F73D49}" srcOrd="0" destOrd="0" presId="urn:microsoft.com/office/officeart/2005/8/layout/cycle2"/>
    <dgm:cxn modelId="{2517A70A-2489-46DB-92A7-74D23E33FF98}" type="presParOf" srcId="{7B755ABD-882C-497F-90ED-28B717F73D49}" destId="{592105FC-7F34-4809-900E-0101DF8E2B2E}" srcOrd="0" destOrd="0" presId="urn:microsoft.com/office/officeart/2005/8/layout/cycle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CF83C52-64E5-444E-A59A-459EA8B5C708}" type="doc">
      <dgm:prSet loTypeId="urn:microsoft.com/office/officeart/2005/8/layout/cycle2" loCatId="cycle" qsTypeId="urn:microsoft.com/office/officeart/2005/8/quickstyle/simple3" qsCatId="simple" csTypeId="urn:microsoft.com/office/officeart/2005/8/colors/accent1_4" csCatId="accent1" phldr="1"/>
      <dgm:spPr/>
      <dgm:t>
        <a:bodyPr/>
        <a:lstStyle/>
        <a:p>
          <a:endParaRPr lang="el-GR"/>
        </a:p>
      </dgm:t>
    </dgm:pt>
    <dgm:pt modelId="{D4053A20-0EAA-4E96-8153-7481458158C9}">
      <dgm:prSet phldrT="[Text]"/>
      <dgm:spPr/>
      <dgm:t>
        <a:bodyPr/>
        <a:lstStyle/>
        <a:p>
          <a:r>
            <a:rPr lang="en-US" b="1" dirty="0"/>
            <a:t>ISO 14001:2015</a:t>
          </a:r>
          <a:endParaRPr lang="el-GR" b="1" dirty="0"/>
        </a:p>
      </dgm:t>
    </dgm:pt>
    <dgm:pt modelId="{522C49BF-DA86-4D06-BA2A-60D37EF2ED63}" type="parTrans" cxnId="{DD65BC91-9245-4EE1-BB09-060F29239103}">
      <dgm:prSet/>
      <dgm:spPr/>
      <dgm:t>
        <a:bodyPr/>
        <a:lstStyle/>
        <a:p>
          <a:endParaRPr lang="el-GR"/>
        </a:p>
      </dgm:t>
    </dgm:pt>
    <dgm:pt modelId="{45BB15C6-933D-4B20-B244-846E20AA07F4}" type="sibTrans" cxnId="{DD65BC91-9245-4EE1-BB09-060F29239103}">
      <dgm:prSet/>
      <dgm:spPr/>
      <dgm:t>
        <a:bodyPr/>
        <a:lstStyle/>
        <a:p>
          <a:endParaRPr lang="el-GR"/>
        </a:p>
      </dgm:t>
    </dgm:pt>
    <dgm:pt modelId="{7B755ABD-882C-497F-90ED-28B717F73D49}" type="pres">
      <dgm:prSet presAssocID="{ECF83C52-64E5-444E-A59A-459EA8B5C708}" presName="cycle" presStyleCnt="0">
        <dgm:presLayoutVars>
          <dgm:dir/>
          <dgm:resizeHandles val="exact"/>
        </dgm:presLayoutVars>
      </dgm:prSet>
      <dgm:spPr/>
    </dgm:pt>
    <dgm:pt modelId="{592105FC-7F34-4809-900E-0101DF8E2B2E}" type="pres">
      <dgm:prSet presAssocID="{D4053A20-0EAA-4E96-8153-7481458158C9}" presName="node" presStyleLbl="node1" presStyleIdx="0" presStyleCnt="1" custRadScaleRad="103308" custRadScaleInc="-4">
        <dgm:presLayoutVars>
          <dgm:bulletEnabled val="1"/>
        </dgm:presLayoutVars>
      </dgm:prSet>
      <dgm:spPr/>
    </dgm:pt>
  </dgm:ptLst>
  <dgm:cxnLst>
    <dgm:cxn modelId="{B4732F66-0B5B-4D7F-8C08-A95B1A1C2997}" type="presOf" srcId="{D4053A20-0EAA-4E96-8153-7481458158C9}" destId="{592105FC-7F34-4809-900E-0101DF8E2B2E}" srcOrd="0" destOrd="0" presId="urn:microsoft.com/office/officeart/2005/8/layout/cycle2"/>
    <dgm:cxn modelId="{DD65BC91-9245-4EE1-BB09-060F29239103}" srcId="{ECF83C52-64E5-444E-A59A-459EA8B5C708}" destId="{D4053A20-0EAA-4E96-8153-7481458158C9}" srcOrd="0" destOrd="0" parTransId="{522C49BF-DA86-4D06-BA2A-60D37EF2ED63}" sibTransId="{45BB15C6-933D-4B20-B244-846E20AA07F4}"/>
    <dgm:cxn modelId="{149871AC-44AA-4AB5-910C-CF17681FC78C}" type="presOf" srcId="{ECF83C52-64E5-444E-A59A-459EA8B5C708}" destId="{7B755ABD-882C-497F-90ED-28B717F73D49}" srcOrd="0" destOrd="0" presId="urn:microsoft.com/office/officeart/2005/8/layout/cycle2"/>
    <dgm:cxn modelId="{259E156B-4DDC-4148-81CC-05611B452DD0}" type="presParOf" srcId="{7B755ABD-882C-497F-90ED-28B717F73D49}" destId="{592105FC-7F34-4809-900E-0101DF8E2B2E}" srcOrd="0" destOrd="0" presId="urn:microsoft.com/office/officeart/2005/8/layout/cycle2"/>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CF83C52-64E5-444E-A59A-459EA8B5C708}" type="doc">
      <dgm:prSet loTypeId="urn:microsoft.com/office/officeart/2005/8/layout/cycle2" loCatId="cycle" qsTypeId="urn:microsoft.com/office/officeart/2005/8/quickstyle/3d1" qsCatId="3D" csTypeId="urn:microsoft.com/office/officeart/2005/8/colors/accent0_1" csCatId="mainScheme" phldr="1"/>
      <dgm:spPr/>
      <dgm:t>
        <a:bodyPr/>
        <a:lstStyle/>
        <a:p>
          <a:endParaRPr lang="el-GR"/>
        </a:p>
      </dgm:t>
    </dgm:pt>
    <dgm:pt modelId="{D4053A20-0EAA-4E96-8153-7481458158C9}">
      <dgm:prSet phldrT="[Text]"/>
      <dgm:spPr/>
      <dgm:t>
        <a:bodyPr/>
        <a:lstStyle/>
        <a:p>
          <a:r>
            <a:rPr lang="en-US" b="1" dirty="0"/>
            <a:t>PURCHASE OF NEW ENERGY EFFICIENT EQUIPMENT</a:t>
          </a:r>
          <a:endParaRPr lang="el-GR" b="1" dirty="0"/>
        </a:p>
      </dgm:t>
    </dgm:pt>
    <dgm:pt modelId="{522C49BF-DA86-4D06-BA2A-60D37EF2ED63}" type="parTrans" cxnId="{DD65BC91-9245-4EE1-BB09-060F29239103}">
      <dgm:prSet/>
      <dgm:spPr/>
      <dgm:t>
        <a:bodyPr/>
        <a:lstStyle/>
        <a:p>
          <a:endParaRPr lang="el-GR"/>
        </a:p>
      </dgm:t>
    </dgm:pt>
    <dgm:pt modelId="{45BB15C6-933D-4B20-B244-846E20AA07F4}" type="sibTrans" cxnId="{DD65BC91-9245-4EE1-BB09-060F29239103}">
      <dgm:prSet/>
      <dgm:spPr/>
      <dgm:t>
        <a:bodyPr/>
        <a:lstStyle/>
        <a:p>
          <a:endParaRPr lang="el-GR"/>
        </a:p>
      </dgm:t>
    </dgm:pt>
    <dgm:pt modelId="{7B755ABD-882C-497F-90ED-28B717F73D49}" type="pres">
      <dgm:prSet presAssocID="{ECF83C52-64E5-444E-A59A-459EA8B5C708}" presName="cycle" presStyleCnt="0">
        <dgm:presLayoutVars>
          <dgm:dir/>
          <dgm:resizeHandles val="exact"/>
        </dgm:presLayoutVars>
      </dgm:prSet>
      <dgm:spPr/>
    </dgm:pt>
    <dgm:pt modelId="{592105FC-7F34-4809-900E-0101DF8E2B2E}" type="pres">
      <dgm:prSet presAssocID="{D4053A20-0EAA-4E96-8153-7481458158C9}" presName="node" presStyleLbl="node1" presStyleIdx="0" presStyleCnt="1" custRadScaleRad="112515" custRadScaleInc="-2276">
        <dgm:presLayoutVars>
          <dgm:bulletEnabled val="1"/>
        </dgm:presLayoutVars>
      </dgm:prSet>
      <dgm:spPr/>
    </dgm:pt>
  </dgm:ptLst>
  <dgm:cxnLst>
    <dgm:cxn modelId="{AE563327-B763-4DF0-A192-A65BEE44D75F}" type="presOf" srcId="{ECF83C52-64E5-444E-A59A-459EA8B5C708}" destId="{7B755ABD-882C-497F-90ED-28B717F73D49}" srcOrd="0" destOrd="0" presId="urn:microsoft.com/office/officeart/2005/8/layout/cycle2"/>
    <dgm:cxn modelId="{557AB372-C41B-45C5-8F23-05F0D29F87CD}" type="presOf" srcId="{D4053A20-0EAA-4E96-8153-7481458158C9}" destId="{592105FC-7F34-4809-900E-0101DF8E2B2E}" srcOrd="0" destOrd="0" presId="urn:microsoft.com/office/officeart/2005/8/layout/cycle2"/>
    <dgm:cxn modelId="{DD65BC91-9245-4EE1-BB09-060F29239103}" srcId="{ECF83C52-64E5-444E-A59A-459EA8B5C708}" destId="{D4053A20-0EAA-4E96-8153-7481458158C9}" srcOrd="0" destOrd="0" parTransId="{522C49BF-DA86-4D06-BA2A-60D37EF2ED63}" sibTransId="{45BB15C6-933D-4B20-B244-846E20AA07F4}"/>
    <dgm:cxn modelId="{55373B50-4E74-453D-959C-0E2B5931E886}" type="presParOf" srcId="{7B755ABD-882C-497F-90ED-28B717F73D49}" destId="{592105FC-7F34-4809-900E-0101DF8E2B2E}" srcOrd="0" destOrd="0" presId="urn:microsoft.com/office/officeart/2005/8/layout/cycle2"/>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CF83C52-64E5-444E-A59A-459EA8B5C708}" type="doc">
      <dgm:prSet loTypeId="urn:microsoft.com/office/officeart/2005/8/layout/cycle2" loCatId="cycle" qsTypeId="urn:microsoft.com/office/officeart/2005/8/quickstyle/simple3" qsCatId="simple" csTypeId="urn:microsoft.com/office/officeart/2005/8/colors/accent1_4" csCatId="accent1" phldr="1"/>
      <dgm:spPr/>
      <dgm:t>
        <a:bodyPr/>
        <a:lstStyle/>
        <a:p>
          <a:endParaRPr lang="el-GR"/>
        </a:p>
      </dgm:t>
    </dgm:pt>
    <dgm:pt modelId="{D4053A20-0EAA-4E96-8153-7481458158C9}">
      <dgm:prSet phldrT="[Text]"/>
      <dgm:spPr/>
      <dgm:t>
        <a:bodyPr/>
        <a:lstStyle/>
        <a:p>
          <a:r>
            <a:rPr lang="en-US" b="1" dirty="0"/>
            <a:t>GUEST INVOLVEMENT</a:t>
          </a:r>
          <a:endParaRPr lang="el-GR" b="1" dirty="0"/>
        </a:p>
      </dgm:t>
    </dgm:pt>
    <dgm:pt modelId="{522C49BF-DA86-4D06-BA2A-60D37EF2ED63}" type="parTrans" cxnId="{DD65BC91-9245-4EE1-BB09-060F29239103}">
      <dgm:prSet/>
      <dgm:spPr/>
      <dgm:t>
        <a:bodyPr/>
        <a:lstStyle/>
        <a:p>
          <a:endParaRPr lang="el-GR"/>
        </a:p>
      </dgm:t>
    </dgm:pt>
    <dgm:pt modelId="{45BB15C6-933D-4B20-B244-846E20AA07F4}" type="sibTrans" cxnId="{DD65BC91-9245-4EE1-BB09-060F29239103}">
      <dgm:prSet/>
      <dgm:spPr/>
      <dgm:t>
        <a:bodyPr/>
        <a:lstStyle/>
        <a:p>
          <a:endParaRPr lang="el-GR"/>
        </a:p>
      </dgm:t>
    </dgm:pt>
    <dgm:pt modelId="{7B755ABD-882C-497F-90ED-28B717F73D49}" type="pres">
      <dgm:prSet presAssocID="{ECF83C52-64E5-444E-A59A-459EA8B5C708}" presName="cycle" presStyleCnt="0">
        <dgm:presLayoutVars>
          <dgm:dir/>
          <dgm:resizeHandles val="exact"/>
        </dgm:presLayoutVars>
      </dgm:prSet>
      <dgm:spPr/>
    </dgm:pt>
    <dgm:pt modelId="{592105FC-7F34-4809-900E-0101DF8E2B2E}" type="pres">
      <dgm:prSet presAssocID="{D4053A20-0EAA-4E96-8153-7481458158C9}" presName="node" presStyleLbl="node1" presStyleIdx="0" presStyleCnt="1" custRadScaleRad="95201" custRadScaleInc="581">
        <dgm:presLayoutVars>
          <dgm:bulletEnabled val="1"/>
        </dgm:presLayoutVars>
      </dgm:prSet>
      <dgm:spPr/>
    </dgm:pt>
  </dgm:ptLst>
  <dgm:cxnLst>
    <dgm:cxn modelId="{E5F0C28A-167C-4D5F-A0B4-597D70F918FF}" type="presOf" srcId="{D4053A20-0EAA-4E96-8153-7481458158C9}" destId="{592105FC-7F34-4809-900E-0101DF8E2B2E}" srcOrd="0" destOrd="0" presId="urn:microsoft.com/office/officeart/2005/8/layout/cycle2"/>
    <dgm:cxn modelId="{DD65BC91-9245-4EE1-BB09-060F29239103}" srcId="{ECF83C52-64E5-444E-A59A-459EA8B5C708}" destId="{D4053A20-0EAA-4E96-8153-7481458158C9}" srcOrd="0" destOrd="0" parTransId="{522C49BF-DA86-4D06-BA2A-60D37EF2ED63}" sibTransId="{45BB15C6-933D-4B20-B244-846E20AA07F4}"/>
    <dgm:cxn modelId="{08958FB2-0A10-4DDC-AA67-0F7DF65DB1EE}" type="presOf" srcId="{ECF83C52-64E5-444E-A59A-459EA8B5C708}" destId="{7B755ABD-882C-497F-90ED-28B717F73D49}" srcOrd="0" destOrd="0" presId="urn:microsoft.com/office/officeart/2005/8/layout/cycle2"/>
    <dgm:cxn modelId="{69936409-B154-402D-AEC0-158A0EE095E4}" type="presParOf" srcId="{7B755ABD-882C-497F-90ED-28B717F73D49}" destId="{592105FC-7F34-4809-900E-0101DF8E2B2E}" srcOrd="0" destOrd="0" presId="urn:microsoft.com/office/officeart/2005/8/layout/cycle2"/>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CF83C52-64E5-444E-A59A-459EA8B5C708}" type="doc">
      <dgm:prSet loTypeId="urn:microsoft.com/office/officeart/2005/8/layout/cycle2" loCatId="cycle" qsTypeId="urn:microsoft.com/office/officeart/2005/8/quickstyle/3d1" qsCatId="3D" csTypeId="urn:microsoft.com/office/officeart/2005/8/colors/accent1_4" csCatId="accent1" phldr="1"/>
      <dgm:spPr/>
      <dgm:t>
        <a:bodyPr/>
        <a:lstStyle/>
        <a:p>
          <a:endParaRPr lang="el-GR"/>
        </a:p>
      </dgm:t>
    </dgm:pt>
    <dgm:pt modelId="{D4053A20-0EAA-4E96-8153-7481458158C9}">
      <dgm:prSet phldrT="[Text]"/>
      <dgm:spPr/>
      <dgm:t>
        <a:bodyPr/>
        <a:lstStyle/>
        <a:p>
          <a:r>
            <a:rPr lang="en-US" b="1" dirty="0"/>
            <a:t>EMPLOYEE</a:t>
          </a:r>
        </a:p>
        <a:p>
          <a:r>
            <a:rPr lang="en-US" b="1" dirty="0"/>
            <a:t>TRAINING</a:t>
          </a:r>
          <a:endParaRPr lang="el-GR" b="1" dirty="0"/>
        </a:p>
      </dgm:t>
    </dgm:pt>
    <dgm:pt modelId="{522C49BF-DA86-4D06-BA2A-60D37EF2ED63}" type="parTrans" cxnId="{DD65BC91-9245-4EE1-BB09-060F29239103}">
      <dgm:prSet/>
      <dgm:spPr/>
      <dgm:t>
        <a:bodyPr/>
        <a:lstStyle/>
        <a:p>
          <a:endParaRPr lang="el-GR"/>
        </a:p>
      </dgm:t>
    </dgm:pt>
    <dgm:pt modelId="{45BB15C6-933D-4B20-B244-846E20AA07F4}" type="sibTrans" cxnId="{DD65BC91-9245-4EE1-BB09-060F29239103}">
      <dgm:prSet/>
      <dgm:spPr/>
      <dgm:t>
        <a:bodyPr/>
        <a:lstStyle/>
        <a:p>
          <a:endParaRPr lang="el-GR"/>
        </a:p>
      </dgm:t>
    </dgm:pt>
    <dgm:pt modelId="{7B755ABD-882C-497F-90ED-28B717F73D49}" type="pres">
      <dgm:prSet presAssocID="{ECF83C52-64E5-444E-A59A-459EA8B5C708}" presName="cycle" presStyleCnt="0">
        <dgm:presLayoutVars>
          <dgm:dir/>
          <dgm:resizeHandles val="exact"/>
        </dgm:presLayoutVars>
      </dgm:prSet>
      <dgm:spPr/>
    </dgm:pt>
    <dgm:pt modelId="{592105FC-7F34-4809-900E-0101DF8E2B2E}" type="pres">
      <dgm:prSet presAssocID="{D4053A20-0EAA-4E96-8153-7481458158C9}" presName="node" presStyleLbl="node1" presStyleIdx="0" presStyleCnt="1" custRadScaleRad="109358" custRadScaleInc="0">
        <dgm:presLayoutVars>
          <dgm:bulletEnabled val="1"/>
        </dgm:presLayoutVars>
      </dgm:prSet>
      <dgm:spPr/>
    </dgm:pt>
  </dgm:ptLst>
  <dgm:cxnLst>
    <dgm:cxn modelId="{F76E874F-9B2C-4FEB-B255-B3535EF03F2B}" type="presOf" srcId="{D4053A20-0EAA-4E96-8153-7481458158C9}" destId="{592105FC-7F34-4809-900E-0101DF8E2B2E}" srcOrd="0" destOrd="0" presId="urn:microsoft.com/office/officeart/2005/8/layout/cycle2"/>
    <dgm:cxn modelId="{EB0BA950-2F1F-49E6-9808-0BCC5F7324B8}" type="presOf" srcId="{ECF83C52-64E5-444E-A59A-459EA8B5C708}" destId="{7B755ABD-882C-497F-90ED-28B717F73D49}" srcOrd="0" destOrd="0" presId="urn:microsoft.com/office/officeart/2005/8/layout/cycle2"/>
    <dgm:cxn modelId="{DD65BC91-9245-4EE1-BB09-060F29239103}" srcId="{ECF83C52-64E5-444E-A59A-459EA8B5C708}" destId="{D4053A20-0EAA-4E96-8153-7481458158C9}" srcOrd="0" destOrd="0" parTransId="{522C49BF-DA86-4D06-BA2A-60D37EF2ED63}" sibTransId="{45BB15C6-933D-4B20-B244-846E20AA07F4}"/>
    <dgm:cxn modelId="{C015CE23-E901-404E-8A43-1A06BB3D0038}" type="presParOf" srcId="{7B755ABD-882C-497F-90ED-28B717F73D49}" destId="{592105FC-7F34-4809-900E-0101DF8E2B2E}" srcOrd="0" destOrd="0" presId="urn:microsoft.com/office/officeart/2005/8/layout/cycle2"/>
  </dgm:cxnLst>
  <dgm:bg/>
  <dgm:whole/>
  <dgm:extLst>
    <a:ext uri="http://schemas.microsoft.com/office/drawing/2008/diagram">
      <dsp:dataModelExt xmlns:dsp="http://schemas.microsoft.com/office/drawing/2008/diagram" relId="rId3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CF83C52-64E5-444E-A59A-459EA8B5C708}" type="doc">
      <dgm:prSet loTypeId="urn:microsoft.com/office/officeart/2005/8/layout/cycle2" loCatId="cycle" qsTypeId="urn:microsoft.com/office/officeart/2005/8/quickstyle/3d1" qsCatId="3D" csTypeId="urn:microsoft.com/office/officeart/2005/8/colors/accent0_3" csCatId="mainScheme" phldr="1"/>
      <dgm:spPr/>
      <dgm:t>
        <a:bodyPr/>
        <a:lstStyle/>
        <a:p>
          <a:endParaRPr lang="el-GR"/>
        </a:p>
      </dgm:t>
    </dgm:pt>
    <dgm:pt modelId="{D4053A20-0EAA-4E96-8153-7481458158C9}">
      <dgm:prSet phldrT="[Text]"/>
      <dgm:spPr/>
      <dgm:t>
        <a:bodyPr/>
        <a:lstStyle/>
        <a:p>
          <a:r>
            <a:rPr lang="en-US" b="1" dirty="0"/>
            <a:t>TRAVELIFE</a:t>
          </a:r>
        </a:p>
        <a:p>
          <a:r>
            <a:rPr lang="en-US" b="1" dirty="0"/>
            <a:t>&amp; GREEN KEY</a:t>
          </a:r>
          <a:endParaRPr lang="el-GR" b="1" dirty="0"/>
        </a:p>
      </dgm:t>
    </dgm:pt>
    <dgm:pt modelId="{45BB15C6-933D-4B20-B244-846E20AA07F4}" type="sibTrans" cxnId="{DD65BC91-9245-4EE1-BB09-060F29239103}">
      <dgm:prSet/>
      <dgm:spPr/>
      <dgm:t>
        <a:bodyPr/>
        <a:lstStyle/>
        <a:p>
          <a:endParaRPr lang="el-GR"/>
        </a:p>
      </dgm:t>
    </dgm:pt>
    <dgm:pt modelId="{522C49BF-DA86-4D06-BA2A-60D37EF2ED63}" type="parTrans" cxnId="{DD65BC91-9245-4EE1-BB09-060F29239103}">
      <dgm:prSet/>
      <dgm:spPr/>
      <dgm:t>
        <a:bodyPr/>
        <a:lstStyle/>
        <a:p>
          <a:endParaRPr lang="el-GR"/>
        </a:p>
      </dgm:t>
    </dgm:pt>
    <dgm:pt modelId="{7B755ABD-882C-497F-90ED-28B717F73D49}" type="pres">
      <dgm:prSet presAssocID="{ECF83C52-64E5-444E-A59A-459EA8B5C708}" presName="cycle" presStyleCnt="0">
        <dgm:presLayoutVars>
          <dgm:dir/>
          <dgm:resizeHandles val="exact"/>
        </dgm:presLayoutVars>
      </dgm:prSet>
      <dgm:spPr/>
    </dgm:pt>
    <dgm:pt modelId="{592105FC-7F34-4809-900E-0101DF8E2B2E}" type="pres">
      <dgm:prSet presAssocID="{D4053A20-0EAA-4E96-8153-7481458158C9}" presName="node" presStyleLbl="node1" presStyleIdx="0" presStyleCnt="1" custRadScaleRad="107762" custRadScaleInc="285">
        <dgm:presLayoutVars>
          <dgm:bulletEnabled val="1"/>
        </dgm:presLayoutVars>
      </dgm:prSet>
      <dgm:spPr/>
    </dgm:pt>
  </dgm:ptLst>
  <dgm:cxnLst>
    <dgm:cxn modelId="{52B0131A-72BA-4FC2-8FBE-AAD12B9CE9FB}" type="presOf" srcId="{D4053A20-0EAA-4E96-8153-7481458158C9}" destId="{592105FC-7F34-4809-900E-0101DF8E2B2E}" srcOrd="0" destOrd="0" presId="urn:microsoft.com/office/officeart/2005/8/layout/cycle2"/>
    <dgm:cxn modelId="{26C77240-BD96-4A80-AF87-AB5961A84021}" type="presOf" srcId="{ECF83C52-64E5-444E-A59A-459EA8B5C708}" destId="{7B755ABD-882C-497F-90ED-28B717F73D49}" srcOrd="0" destOrd="0" presId="urn:microsoft.com/office/officeart/2005/8/layout/cycle2"/>
    <dgm:cxn modelId="{DD65BC91-9245-4EE1-BB09-060F29239103}" srcId="{ECF83C52-64E5-444E-A59A-459EA8B5C708}" destId="{D4053A20-0EAA-4E96-8153-7481458158C9}" srcOrd="0" destOrd="0" parTransId="{522C49BF-DA86-4D06-BA2A-60D37EF2ED63}" sibTransId="{45BB15C6-933D-4B20-B244-846E20AA07F4}"/>
    <dgm:cxn modelId="{F128A3EB-EBE0-4378-92C8-8E4667D9527C}" type="presParOf" srcId="{7B755ABD-882C-497F-90ED-28B717F73D49}" destId="{592105FC-7F34-4809-900E-0101DF8E2B2E}" srcOrd="0" destOrd="0" presId="urn:microsoft.com/office/officeart/2005/8/layout/cycle2"/>
  </dgm:cxnLst>
  <dgm:bg/>
  <dgm:whole/>
  <dgm:extLst>
    <a:ext uri="http://schemas.microsoft.com/office/drawing/2008/diagram">
      <dsp:dataModelExt xmlns:dsp="http://schemas.microsoft.com/office/drawing/2008/diagram" relId="rId4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D0D386A-70D5-4F67-970F-066E769FBD63}" type="doc">
      <dgm:prSet loTypeId="urn:microsoft.com/office/officeart/2005/8/layout/hList9" loCatId="list" qsTypeId="urn:microsoft.com/office/officeart/2005/8/quickstyle/3d5" qsCatId="3D" csTypeId="urn:microsoft.com/office/officeart/2005/8/colors/colorful2" csCatId="colorful" phldr="1"/>
      <dgm:spPr/>
      <dgm:t>
        <a:bodyPr/>
        <a:lstStyle/>
        <a:p>
          <a:endParaRPr lang="el-GR"/>
        </a:p>
      </dgm:t>
    </dgm:pt>
    <dgm:pt modelId="{9ECB21E8-F02C-44AC-8867-64066D4937B2}">
      <dgm:prSet phldrT="[Text]" custT="1"/>
      <dgm:spPr/>
      <dgm:t>
        <a:bodyPr/>
        <a:lstStyle/>
        <a:p>
          <a:r>
            <a:rPr lang="en-US" sz="1800" b="1" dirty="0"/>
            <a:t>2022</a:t>
          </a:r>
          <a:endParaRPr lang="el-GR" sz="1800" b="1" dirty="0"/>
        </a:p>
      </dgm:t>
    </dgm:pt>
    <dgm:pt modelId="{F4B66447-F5BA-4F5C-90E1-FBAB908D3322}" type="parTrans" cxnId="{CC80A374-6217-4A25-B3AC-D1D843676D32}">
      <dgm:prSet/>
      <dgm:spPr/>
      <dgm:t>
        <a:bodyPr/>
        <a:lstStyle/>
        <a:p>
          <a:endParaRPr lang="el-GR" sz="2000"/>
        </a:p>
      </dgm:t>
    </dgm:pt>
    <dgm:pt modelId="{FC3B9EBE-BC58-44C6-A334-0217F72ED66F}" type="sibTrans" cxnId="{CC80A374-6217-4A25-B3AC-D1D843676D32}">
      <dgm:prSet/>
      <dgm:spPr/>
      <dgm:t>
        <a:bodyPr/>
        <a:lstStyle/>
        <a:p>
          <a:endParaRPr lang="el-GR" sz="2000"/>
        </a:p>
      </dgm:t>
    </dgm:pt>
    <dgm:pt modelId="{D8E825FB-DE59-4E5D-BD26-CB3B5E53005A}">
      <dgm:prSet phldrT="[Text]" custT="1"/>
      <dgm:spPr/>
      <dgm:t>
        <a:bodyPr/>
        <a:lstStyle/>
        <a:p>
          <a:pPr algn="ctr"/>
          <a:r>
            <a:rPr lang="en-US" sz="1800" b="1" dirty="0"/>
            <a:t>14.09</a:t>
          </a:r>
        </a:p>
        <a:p>
          <a:pPr algn="ctr"/>
          <a:r>
            <a:rPr lang="en-US" sz="1800" b="1" dirty="0"/>
            <a:t>kwh/</a:t>
          </a:r>
          <a:r>
            <a:rPr lang="en-US" sz="1800" b="1" dirty="0" err="1"/>
            <a:t>gn</a:t>
          </a:r>
          <a:r>
            <a:rPr lang="en-US" sz="1800" b="1" dirty="0"/>
            <a:t> </a:t>
          </a:r>
          <a:endParaRPr lang="el-GR" sz="1800" b="1" dirty="0"/>
        </a:p>
      </dgm:t>
    </dgm:pt>
    <dgm:pt modelId="{2513E18C-12C2-49DD-AAB6-32EA7E41BDCA}" type="parTrans" cxnId="{AC81EC40-90C2-4B45-8E35-AB15CEDEBF76}">
      <dgm:prSet/>
      <dgm:spPr/>
      <dgm:t>
        <a:bodyPr/>
        <a:lstStyle/>
        <a:p>
          <a:endParaRPr lang="el-GR" sz="2000"/>
        </a:p>
      </dgm:t>
    </dgm:pt>
    <dgm:pt modelId="{ABA6876E-BF74-4782-B2ED-9E26307BFE57}" type="sibTrans" cxnId="{AC81EC40-90C2-4B45-8E35-AB15CEDEBF76}">
      <dgm:prSet/>
      <dgm:spPr/>
      <dgm:t>
        <a:bodyPr/>
        <a:lstStyle/>
        <a:p>
          <a:endParaRPr lang="el-GR" sz="2000"/>
        </a:p>
      </dgm:t>
    </dgm:pt>
    <dgm:pt modelId="{A473C2B0-C09B-4441-A5F8-09493D498640}">
      <dgm:prSet phldrT="[Text]" custT="1"/>
      <dgm:spPr/>
      <dgm:t>
        <a:bodyPr/>
        <a:lstStyle/>
        <a:p>
          <a:pPr algn="ctr"/>
          <a:r>
            <a:rPr lang="en-US" sz="1800" dirty="0">
              <a:solidFill>
                <a:schemeClr val="tx1"/>
              </a:solidFill>
            </a:rPr>
            <a:t> 13.33 kwh/</a:t>
          </a:r>
          <a:r>
            <a:rPr lang="en-US" sz="1800" dirty="0" err="1">
              <a:solidFill>
                <a:schemeClr val="tx1"/>
              </a:solidFill>
            </a:rPr>
            <a:t>gn</a:t>
          </a:r>
          <a:endParaRPr lang="el-GR" sz="1800" dirty="0">
            <a:solidFill>
              <a:schemeClr val="tx1"/>
            </a:solidFill>
          </a:endParaRPr>
        </a:p>
      </dgm:t>
    </dgm:pt>
    <dgm:pt modelId="{2937D6D9-608B-4218-863D-901F26E18B96}" type="parTrans" cxnId="{ED2E24AC-871F-4B79-A289-0998B1C0F78B}">
      <dgm:prSet/>
      <dgm:spPr/>
      <dgm:t>
        <a:bodyPr/>
        <a:lstStyle/>
        <a:p>
          <a:endParaRPr lang="el-GR" sz="2000"/>
        </a:p>
      </dgm:t>
    </dgm:pt>
    <dgm:pt modelId="{4CBABDB4-9908-4500-BF28-0BFDF879ECEA}" type="sibTrans" cxnId="{ED2E24AC-871F-4B79-A289-0998B1C0F78B}">
      <dgm:prSet/>
      <dgm:spPr/>
      <dgm:t>
        <a:bodyPr/>
        <a:lstStyle/>
        <a:p>
          <a:endParaRPr lang="el-GR" sz="2000"/>
        </a:p>
      </dgm:t>
    </dgm:pt>
    <dgm:pt modelId="{41AA871B-6DDA-446C-A512-6693113CD852}">
      <dgm:prSet phldrT="[Text]" custT="1"/>
      <dgm:spPr/>
      <dgm:t>
        <a:bodyPr/>
        <a:lstStyle/>
        <a:p>
          <a:r>
            <a:rPr lang="en-US" sz="1800" b="0" dirty="0"/>
            <a:t>2023</a:t>
          </a:r>
          <a:endParaRPr lang="el-GR" sz="1800" b="0" dirty="0"/>
        </a:p>
      </dgm:t>
    </dgm:pt>
    <dgm:pt modelId="{2468CC4B-A8DB-443E-97A4-9788A698B117}" type="parTrans" cxnId="{AD9EAD4C-ECDD-4D19-9529-954A7E4BA104}">
      <dgm:prSet/>
      <dgm:spPr/>
      <dgm:t>
        <a:bodyPr/>
        <a:lstStyle/>
        <a:p>
          <a:endParaRPr lang="en-US" sz="2000"/>
        </a:p>
      </dgm:t>
    </dgm:pt>
    <dgm:pt modelId="{70CF2925-F500-4B86-8E8D-E539D7D098AC}" type="sibTrans" cxnId="{AD9EAD4C-ECDD-4D19-9529-954A7E4BA104}">
      <dgm:prSet/>
      <dgm:spPr/>
      <dgm:t>
        <a:bodyPr/>
        <a:lstStyle/>
        <a:p>
          <a:endParaRPr lang="en-US" sz="2000"/>
        </a:p>
      </dgm:t>
    </dgm:pt>
    <dgm:pt modelId="{2A986BC9-391A-46DB-BDF4-7CF8587A7558}">
      <dgm:prSet custT="1"/>
      <dgm:spPr/>
      <dgm:t>
        <a:bodyPr/>
        <a:lstStyle/>
        <a:p>
          <a:pPr algn="ctr"/>
          <a:r>
            <a:rPr lang="en-US" sz="1800" b="1" dirty="0"/>
            <a:t>11.72</a:t>
          </a:r>
        </a:p>
        <a:p>
          <a:pPr algn="ctr"/>
          <a:r>
            <a:rPr lang="en-US" sz="1800" b="1" dirty="0"/>
            <a:t>kwh/</a:t>
          </a:r>
          <a:r>
            <a:rPr lang="en-US" sz="1800" b="1" dirty="0" err="1"/>
            <a:t>gn</a:t>
          </a:r>
          <a:endParaRPr lang="en-US" sz="1800" b="1" dirty="0"/>
        </a:p>
      </dgm:t>
    </dgm:pt>
    <dgm:pt modelId="{E9E80DE4-F425-4C7D-8D27-F624C61102E5}" type="parTrans" cxnId="{D455AF10-C9AF-452C-9BB6-CD3C41AC391B}">
      <dgm:prSet/>
      <dgm:spPr/>
      <dgm:t>
        <a:bodyPr/>
        <a:lstStyle/>
        <a:p>
          <a:endParaRPr lang="en-US"/>
        </a:p>
      </dgm:t>
    </dgm:pt>
    <dgm:pt modelId="{3CDE264F-3F07-4B9C-8E6F-E741BF87C3D0}" type="sibTrans" cxnId="{D455AF10-C9AF-452C-9BB6-CD3C41AC391B}">
      <dgm:prSet/>
      <dgm:spPr/>
      <dgm:t>
        <a:bodyPr/>
        <a:lstStyle/>
        <a:p>
          <a:endParaRPr lang="en-US"/>
        </a:p>
      </dgm:t>
    </dgm:pt>
    <dgm:pt modelId="{8B4D7023-DF80-43A2-B6EA-F4E5286DCF2C}">
      <dgm:prSet/>
      <dgm:spPr/>
      <dgm:t>
        <a:bodyPr/>
        <a:lstStyle/>
        <a:p>
          <a:r>
            <a:rPr lang="en-US" dirty="0"/>
            <a:t>Target 2024</a:t>
          </a:r>
          <a:endParaRPr lang="en-CY" dirty="0"/>
        </a:p>
      </dgm:t>
    </dgm:pt>
    <dgm:pt modelId="{F55FB6F7-F4C8-4D68-B5E0-67442C1686D0}" type="parTrans" cxnId="{754188AF-8392-47B7-85C7-6228CABB060C}">
      <dgm:prSet/>
      <dgm:spPr/>
      <dgm:t>
        <a:bodyPr/>
        <a:lstStyle/>
        <a:p>
          <a:endParaRPr lang="en-CY"/>
        </a:p>
      </dgm:t>
    </dgm:pt>
    <dgm:pt modelId="{8E75A586-9296-429A-B0B4-426FE096BA0E}" type="sibTrans" cxnId="{754188AF-8392-47B7-85C7-6228CABB060C}">
      <dgm:prSet/>
      <dgm:spPr/>
      <dgm:t>
        <a:bodyPr/>
        <a:lstStyle/>
        <a:p>
          <a:endParaRPr lang="en-CY"/>
        </a:p>
      </dgm:t>
    </dgm:pt>
    <dgm:pt modelId="{EF45398E-1DEC-4BC6-AE25-3B49EE2FCA45}">
      <dgm:prSet/>
      <dgm:spPr/>
      <dgm:t>
        <a:bodyPr/>
        <a:lstStyle/>
        <a:p>
          <a:r>
            <a:rPr lang="en-US" dirty="0"/>
            <a:t> </a:t>
          </a:r>
          <a:r>
            <a:rPr lang="en-CY" dirty="0"/>
            <a:t>9.09 </a:t>
          </a:r>
        </a:p>
        <a:p>
          <a:r>
            <a:rPr lang="en-US" dirty="0"/>
            <a:t>kwh/</a:t>
          </a:r>
          <a:r>
            <a:rPr lang="en-US" dirty="0" err="1"/>
            <a:t>gn</a:t>
          </a:r>
          <a:endParaRPr lang="en-CY" dirty="0"/>
        </a:p>
      </dgm:t>
    </dgm:pt>
    <dgm:pt modelId="{FC271776-3C0B-4A06-9E48-8EB7A543C173}" type="parTrans" cxnId="{A12ABAE2-EE40-455C-9124-B0CB47F02508}">
      <dgm:prSet/>
      <dgm:spPr/>
      <dgm:t>
        <a:bodyPr/>
        <a:lstStyle/>
        <a:p>
          <a:endParaRPr lang="en-CY"/>
        </a:p>
      </dgm:t>
    </dgm:pt>
    <dgm:pt modelId="{97F1BCAF-1D38-45BA-B561-310DF84CB87C}" type="sibTrans" cxnId="{A12ABAE2-EE40-455C-9124-B0CB47F02508}">
      <dgm:prSet/>
      <dgm:spPr/>
      <dgm:t>
        <a:bodyPr/>
        <a:lstStyle/>
        <a:p>
          <a:endParaRPr lang="en-CY"/>
        </a:p>
      </dgm:t>
    </dgm:pt>
    <dgm:pt modelId="{4CC75904-85D2-4102-BBC6-2715F4C13939}">
      <dgm:prSet phldrT="[Text]" custT="1"/>
      <dgm:spPr/>
      <dgm:t>
        <a:bodyPr/>
        <a:lstStyle/>
        <a:p>
          <a:r>
            <a:rPr lang="en-US" sz="1800" b="1" dirty="0"/>
            <a:t>2021</a:t>
          </a:r>
          <a:endParaRPr lang="el-GR" sz="1800" b="1" dirty="0"/>
        </a:p>
      </dgm:t>
    </dgm:pt>
    <dgm:pt modelId="{01979A33-FB7E-49A0-B82B-2A2563142574}" type="sibTrans" cxnId="{9401396D-A02D-42F1-9593-0741AF3981EB}">
      <dgm:prSet/>
      <dgm:spPr/>
      <dgm:t>
        <a:bodyPr/>
        <a:lstStyle/>
        <a:p>
          <a:endParaRPr lang="el-GR" sz="2000"/>
        </a:p>
      </dgm:t>
    </dgm:pt>
    <dgm:pt modelId="{18ABAF54-3178-4C43-846B-CE1FE95B9133}" type="parTrans" cxnId="{9401396D-A02D-42F1-9593-0741AF3981EB}">
      <dgm:prSet/>
      <dgm:spPr/>
      <dgm:t>
        <a:bodyPr/>
        <a:lstStyle/>
        <a:p>
          <a:endParaRPr lang="el-GR" sz="2000"/>
        </a:p>
      </dgm:t>
    </dgm:pt>
    <dgm:pt modelId="{95BBAA29-DAA7-40A0-B95C-69108FBB65A4}" type="pres">
      <dgm:prSet presAssocID="{BD0D386A-70D5-4F67-970F-066E769FBD63}" presName="list" presStyleCnt="0">
        <dgm:presLayoutVars>
          <dgm:dir/>
          <dgm:animLvl val="lvl"/>
        </dgm:presLayoutVars>
      </dgm:prSet>
      <dgm:spPr/>
    </dgm:pt>
    <dgm:pt modelId="{390170B1-3E61-476C-B458-4ACF94F68B79}" type="pres">
      <dgm:prSet presAssocID="{4CC75904-85D2-4102-BBC6-2715F4C13939}" presName="posSpace" presStyleCnt="0"/>
      <dgm:spPr/>
    </dgm:pt>
    <dgm:pt modelId="{0CAD2528-1EA3-423B-872C-9F3E1DEF4673}" type="pres">
      <dgm:prSet presAssocID="{4CC75904-85D2-4102-BBC6-2715F4C13939}" presName="vertFlow" presStyleCnt="0"/>
      <dgm:spPr/>
    </dgm:pt>
    <dgm:pt modelId="{C3EE235D-F192-4290-8E07-628031F2BC3E}" type="pres">
      <dgm:prSet presAssocID="{4CC75904-85D2-4102-BBC6-2715F4C13939}" presName="topSpace" presStyleCnt="0"/>
      <dgm:spPr/>
    </dgm:pt>
    <dgm:pt modelId="{3F4BFDB5-0C61-47FB-858A-9F09C854DD59}" type="pres">
      <dgm:prSet presAssocID="{4CC75904-85D2-4102-BBC6-2715F4C13939}" presName="firstComp" presStyleCnt="0"/>
      <dgm:spPr/>
    </dgm:pt>
    <dgm:pt modelId="{B8CE20F2-AE73-4521-A91F-388B4D6432E5}" type="pres">
      <dgm:prSet presAssocID="{4CC75904-85D2-4102-BBC6-2715F4C13939}" presName="firstChild" presStyleLbl="bgAccFollowNode1" presStyleIdx="0" presStyleCnt="4" custLinFactNeighborX="1568" custLinFactNeighborY="-4925"/>
      <dgm:spPr/>
    </dgm:pt>
    <dgm:pt modelId="{B2246713-1A33-4136-AE92-96E0B5EF0ABF}" type="pres">
      <dgm:prSet presAssocID="{4CC75904-85D2-4102-BBC6-2715F4C13939}" presName="firstChildTx" presStyleLbl="bgAccFollowNode1" presStyleIdx="0" presStyleCnt="4">
        <dgm:presLayoutVars>
          <dgm:bulletEnabled val="1"/>
        </dgm:presLayoutVars>
      </dgm:prSet>
      <dgm:spPr/>
    </dgm:pt>
    <dgm:pt modelId="{F2B69753-D219-4C28-B8E6-7C52D96B615D}" type="pres">
      <dgm:prSet presAssocID="{4CC75904-85D2-4102-BBC6-2715F4C13939}" presName="negSpace" presStyleCnt="0"/>
      <dgm:spPr/>
    </dgm:pt>
    <dgm:pt modelId="{386E3A0B-CEAB-4827-8505-A30361927B55}" type="pres">
      <dgm:prSet presAssocID="{4CC75904-85D2-4102-BBC6-2715F4C13939}" presName="circle" presStyleLbl="node1" presStyleIdx="0" presStyleCnt="4"/>
      <dgm:spPr/>
    </dgm:pt>
    <dgm:pt modelId="{48B49776-1D9C-4856-88C6-E1A60934BE8B}" type="pres">
      <dgm:prSet presAssocID="{01979A33-FB7E-49A0-B82B-2A2563142574}" presName="transSpace" presStyleCnt="0"/>
      <dgm:spPr/>
    </dgm:pt>
    <dgm:pt modelId="{1E23C80E-0253-4914-A687-9AA8FA3C1676}" type="pres">
      <dgm:prSet presAssocID="{9ECB21E8-F02C-44AC-8867-64066D4937B2}" presName="posSpace" presStyleCnt="0"/>
      <dgm:spPr/>
    </dgm:pt>
    <dgm:pt modelId="{DCC972AC-B84D-4C8B-9DC1-667DF9B5DF28}" type="pres">
      <dgm:prSet presAssocID="{9ECB21E8-F02C-44AC-8867-64066D4937B2}" presName="vertFlow" presStyleCnt="0"/>
      <dgm:spPr/>
    </dgm:pt>
    <dgm:pt modelId="{F0B22498-A5AA-450A-A11D-93EA2F5525F3}" type="pres">
      <dgm:prSet presAssocID="{9ECB21E8-F02C-44AC-8867-64066D4937B2}" presName="topSpace" presStyleCnt="0"/>
      <dgm:spPr/>
    </dgm:pt>
    <dgm:pt modelId="{6B2FBC4D-AFA5-4A8C-86BF-81653E04D62D}" type="pres">
      <dgm:prSet presAssocID="{9ECB21E8-F02C-44AC-8867-64066D4937B2}" presName="firstComp" presStyleCnt="0"/>
      <dgm:spPr/>
    </dgm:pt>
    <dgm:pt modelId="{10C7F069-43A2-46FF-ADAA-C1B8168DB802}" type="pres">
      <dgm:prSet presAssocID="{9ECB21E8-F02C-44AC-8867-64066D4937B2}" presName="firstChild" presStyleLbl="bgAccFollowNode1" presStyleIdx="1" presStyleCnt="4" custLinFactNeighborX="4326" custLinFactNeighborY="1014"/>
      <dgm:spPr/>
    </dgm:pt>
    <dgm:pt modelId="{F06762C8-182C-47F0-ACE0-CBE5CBD3E414}" type="pres">
      <dgm:prSet presAssocID="{9ECB21E8-F02C-44AC-8867-64066D4937B2}" presName="firstChildTx" presStyleLbl="bgAccFollowNode1" presStyleIdx="1" presStyleCnt="4">
        <dgm:presLayoutVars>
          <dgm:bulletEnabled val="1"/>
        </dgm:presLayoutVars>
      </dgm:prSet>
      <dgm:spPr/>
    </dgm:pt>
    <dgm:pt modelId="{F831A690-EAB7-4A54-A6B3-175B552A3243}" type="pres">
      <dgm:prSet presAssocID="{9ECB21E8-F02C-44AC-8867-64066D4937B2}" presName="negSpace" presStyleCnt="0"/>
      <dgm:spPr/>
    </dgm:pt>
    <dgm:pt modelId="{C9688D85-A54F-46C8-8B9B-57B25011E42D}" type="pres">
      <dgm:prSet presAssocID="{9ECB21E8-F02C-44AC-8867-64066D4937B2}" presName="circle" presStyleLbl="node1" presStyleIdx="1" presStyleCnt="4"/>
      <dgm:spPr/>
    </dgm:pt>
    <dgm:pt modelId="{66784962-5EA5-4A6D-A69E-0E639053C7C1}" type="pres">
      <dgm:prSet presAssocID="{FC3B9EBE-BC58-44C6-A334-0217F72ED66F}" presName="transSpace" presStyleCnt="0"/>
      <dgm:spPr/>
    </dgm:pt>
    <dgm:pt modelId="{E97AABAA-1A4F-476D-827C-F3DBD9B13788}" type="pres">
      <dgm:prSet presAssocID="{41AA871B-6DDA-446C-A512-6693113CD852}" presName="posSpace" presStyleCnt="0"/>
      <dgm:spPr/>
    </dgm:pt>
    <dgm:pt modelId="{0E5703A9-7C3E-40EF-83BD-84F04E22696E}" type="pres">
      <dgm:prSet presAssocID="{41AA871B-6DDA-446C-A512-6693113CD852}" presName="vertFlow" presStyleCnt="0"/>
      <dgm:spPr/>
    </dgm:pt>
    <dgm:pt modelId="{F5B68D25-A4C6-41DF-A22B-96419502D75D}" type="pres">
      <dgm:prSet presAssocID="{41AA871B-6DDA-446C-A512-6693113CD852}" presName="topSpace" presStyleCnt="0"/>
      <dgm:spPr/>
    </dgm:pt>
    <dgm:pt modelId="{0EF5FDAE-7BFF-46B9-B29F-22A5605D1F1C}" type="pres">
      <dgm:prSet presAssocID="{41AA871B-6DDA-446C-A512-6693113CD852}" presName="firstComp" presStyleCnt="0"/>
      <dgm:spPr/>
    </dgm:pt>
    <dgm:pt modelId="{481211C6-9E3D-4EEB-9BE1-91D48095B87B}" type="pres">
      <dgm:prSet presAssocID="{41AA871B-6DDA-446C-A512-6693113CD852}" presName="firstChild" presStyleLbl="bgAccFollowNode1" presStyleIdx="2" presStyleCnt="4" custLinFactNeighborX="4326" custLinFactNeighborY="1014"/>
      <dgm:spPr/>
    </dgm:pt>
    <dgm:pt modelId="{3F37C3DE-B60E-4003-9489-C29E687F5E23}" type="pres">
      <dgm:prSet presAssocID="{41AA871B-6DDA-446C-A512-6693113CD852}" presName="firstChildTx" presStyleLbl="bgAccFollowNode1" presStyleIdx="2" presStyleCnt="4">
        <dgm:presLayoutVars>
          <dgm:bulletEnabled val="1"/>
        </dgm:presLayoutVars>
      </dgm:prSet>
      <dgm:spPr/>
    </dgm:pt>
    <dgm:pt modelId="{718C376D-D140-45E8-BA32-0E6DE2749E71}" type="pres">
      <dgm:prSet presAssocID="{41AA871B-6DDA-446C-A512-6693113CD852}" presName="negSpace" presStyleCnt="0"/>
      <dgm:spPr/>
    </dgm:pt>
    <dgm:pt modelId="{D687679A-0C7F-4226-8C81-AFB8500DD565}" type="pres">
      <dgm:prSet presAssocID="{41AA871B-6DDA-446C-A512-6693113CD852}" presName="circle" presStyleLbl="node1" presStyleIdx="2" presStyleCnt="4"/>
      <dgm:spPr/>
    </dgm:pt>
    <dgm:pt modelId="{1D3C8E7A-59F1-461B-BD9C-C561DF6DD217}" type="pres">
      <dgm:prSet presAssocID="{70CF2925-F500-4B86-8E8D-E539D7D098AC}" presName="transSpace" presStyleCnt="0"/>
      <dgm:spPr/>
    </dgm:pt>
    <dgm:pt modelId="{A6E364CE-DBD0-4920-AD6C-8D65881DF5F3}" type="pres">
      <dgm:prSet presAssocID="{8B4D7023-DF80-43A2-B6EA-F4E5286DCF2C}" presName="posSpace" presStyleCnt="0"/>
      <dgm:spPr/>
    </dgm:pt>
    <dgm:pt modelId="{4FBF14D4-4627-4475-91D4-0597464CE47F}" type="pres">
      <dgm:prSet presAssocID="{8B4D7023-DF80-43A2-B6EA-F4E5286DCF2C}" presName="vertFlow" presStyleCnt="0"/>
      <dgm:spPr/>
    </dgm:pt>
    <dgm:pt modelId="{BCA70DC6-BC89-4A63-9CFC-D2659F561EFD}" type="pres">
      <dgm:prSet presAssocID="{8B4D7023-DF80-43A2-B6EA-F4E5286DCF2C}" presName="topSpace" presStyleCnt="0"/>
      <dgm:spPr/>
    </dgm:pt>
    <dgm:pt modelId="{C2FBAC6E-F75C-4FAB-8735-85567F4027E7}" type="pres">
      <dgm:prSet presAssocID="{8B4D7023-DF80-43A2-B6EA-F4E5286DCF2C}" presName="firstComp" presStyleCnt="0"/>
      <dgm:spPr/>
    </dgm:pt>
    <dgm:pt modelId="{B22D779D-91BE-426D-8521-4C048F2A6EE9}" type="pres">
      <dgm:prSet presAssocID="{8B4D7023-DF80-43A2-B6EA-F4E5286DCF2C}" presName="firstChild" presStyleLbl="bgAccFollowNode1" presStyleIdx="3" presStyleCnt="4"/>
      <dgm:spPr/>
    </dgm:pt>
    <dgm:pt modelId="{AC9538E9-775B-4939-802F-DF16B95A8A5B}" type="pres">
      <dgm:prSet presAssocID="{8B4D7023-DF80-43A2-B6EA-F4E5286DCF2C}" presName="firstChildTx" presStyleLbl="bgAccFollowNode1" presStyleIdx="3" presStyleCnt="4">
        <dgm:presLayoutVars>
          <dgm:bulletEnabled val="1"/>
        </dgm:presLayoutVars>
      </dgm:prSet>
      <dgm:spPr/>
    </dgm:pt>
    <dgm:pt modelId="{71FDD40C-3757-45C0-B883-011CFC94F0E8}" type="pres">
      <dgm:prSet presAssocID="{8B4D7023-DF80-43A2-B6EA-F4E5286DCF2C}" presName="negSpace" presStyleCnt="0"/>
      <dgm:spPr/>
    </dgm:pt>
    <dgm:pt modelId="{B9416F3F-2823-4ACC-A773-B2E94D3A86F9}" type="pres">
      <dgm:prSet presAssocID="{8B4D7023-DF80-43A2-B6EA-F4E5286DCF2C}" presName="circle" presStyleLbl="node1" presStyleIdx="3" presStyleCnt="4"/>
      <dgm:spPr/>
    </dgm:pt>
  </dgm:ptLst>
  <dgm:cxnLst>
    <dgm:cxn modelId="{D455AF10-C9AF-452C-9BB6-CD3C41AC391B}" srcId="{41AA871B-6DDA-446C-A512-6693113CD852}" destId="{2A986BC9-391A-46DB-BDF4-7CF8587A7558}" srcOrd="0" destOrd="0" parTransId="{E9E80DE4-F425-4C7D-8D27-F624C61102E5}" sibTransId="{3CDE264F-3F07-4B9C-8E6F-E741BF87C3D0}"/>
    <dgm:cxn modelId="{E21CE322-ACD1-4EFE-9A76-64397D1CEAE9}" type="presOf" srcId="{2A986BC9-391A-46DB-BDF4-7CF8587A7558}" destId="{3F37C3DE-B60E-4003-9489-C29E687F5E23}" srcOrd="1" destOrd="0" presId="urn:microsoft.com/office/officeart/2005/8/layout/hList9"/>
    <dgm:cxn modelId="{B92D6735-6570-4D51-A054-BE000BFD17F8}" type="presOf" srcId="{A473C2B0-C09B-4441-A5F8-09493D498640}" destId="{B8CE20F2-AE73-4521-A91F-388B4D6432E5}" srcOrd="0" destOrd="0" presId="urn:microsoft.com/office/officeart/2005/8/layout/hList9"/>
    <dgm:cxn modelId="{E0B9CE35-ED02-4F2F-9C80-29760595158E}" type="presOf" srcId="{41AA871B-6DDA-446C-A512-6693113CD852}" destId="{D687679A-0C7F-4226-8C81-AFB8500DD565}" srcOrd="0" destOrd="0" presId="urn:microsoft.com/office/officeart/2005/8/layout/hList9"/>
    <dgm:cxn modelId="{E5F8863B-7B20-4933-A288-FA5E6B2208AF}" type="presOf" srcId="{EF45398E-1DEC-4BC6-AE25-3B49EE2FCA45}" destId="{AC9538E9-775B-4939-802F-DF16B95A8A5B}" srcOrd="1" destOrd="0" presId="urn:microsoft.com/office/officeart/2005/8/layout/hList9"/>
    <dgm:cxn modelId="{AC81EC40-90C2-4B45-8E35-AB15CEDEBF76}" srcId="{9ECB21E8-F02C-44AC-8867-64066D4937B2}" destId="{D8E825FB-DE59-4E5D-BD26-CB3B5E53005A}" srcOrd="0" destOrd="0" parTransId="{2513E18C-12C2-49DD-AAB6-32EA7E41BDCA}" sibTransId="{ABA6876E-BF74-4782-B2ED-9E26307BFE57}"/>
    <dgm:cxn modelId="{662E1F5D-B462-4B60-B7A2-8DF007AC3B02}" type="presOf" srcId="{2A986BC9-391A-46DB-BDF4-7CF8587A7558}" destId="{481211C6-9E3D-4EEB-9BE1-91D48095B87B}" srcOrd="0" destOrd="0" presId="urn:microsoft.com/office/officeart/2005/8/layout/hList9"/>
    <dgm:cxn modelId="{7F7D1761-B4D5-4E56-BD97-2088DC7D181D}" type="presOf" srcId="{A473C2B0-C09B-4441-A5F8-09493D498640}" destId="{B2246713-1A33-4136-AE92-96E0B5EF0ABF}" srcOrd="1" destOrd="0" presId="urn:microsoft.com/office/officeart/2005/8/layout/hList9"/>
    <dgm:cxn modelId="{E36E2E41-ABA2-4C49-9319-E6A1C6088E8A}" type="presOf" srcId="{D8E825FB-DE59-4E5D-BD26-CB3B5E53005A}" destId="{F06762C8-182C-47F0-ACE0-CBE5CBD3E414}" srcOrd="1" destOrd="0" presId="urn:microsoft.com/office/officeart/2005/8/layout/hList9"/>
    <dgm:cxn modelId="{AD9EAD4C-ECDD-4D19-9529-954A7E4BA104}" srcId="{BD0D386A-70D5-4F67-970F-066E769FBD63}" destId="{41AA871B-6DDA-446C-A512-6693113CD852}" srcOrd="2" destOrd="0" parTransId="{2468CC4B-A8DB-443E-97A4-9788A698B117}" sibTransId="{70CF2925-F500-4B86-8E8D-E539D7D098AC}"/>
    <dgm:cxn modelId="{9401396D-A02D-42F1-9593-0741AF3981EB}" srcId="{BD0D386A-70D5-4F67-970F-066E769FBD63}" destId="{4CC75904-85D2-4102-BBC6-2715F4C13939}" srcOrd="0" destOrd="0" parTransId="{18ABAF54-3178-4C43-846B-CE1FE95B9133}" sibTransId="{01979A33-FB7E-49A0-B82B-2A2563142574}"/>
    <dgm:cxn modelId="{CC80A374-6217-4A25-B3AC-D1D843676D32}" srcId="{BD0D386A-70D5-4F67-970F-066E769FBD63}" destId="{9ECB21E8-F02C-44AC-8867-64066D4937B2}" srcOrd="1" destOrd="0" parTransId="{F4B66447-F5BA-4F5C-90E1-FBAB908D3322}" sibTransId="{FC3B9EBE-BC58-44C6-A334-0217F72ED66F}"/>
    <dgm:cxn modelId="{BC6C4B77-6626-4D40-A087-212898EA8B8D}" type="presOf" srcId="{D8E825FB-DE59-4E5D-BD26-CB3B5E53005A}" destId="{10C7F069-43A2-46FF-ADAA-C1B8168DB802}" srcOrd="0" destOrd="0" presId="urn:microsoft.com/office/officeart/2005/8/layout/hList9"/>
    <dgm:cxn modelId="{DBEB8E98-F096-4781-A8E6-BAD09EA6C307}" type="presOf" srcId="{EF45398E-1DEC-4BC6-AE25-3B49EE2FCA45}" destId="{B22D779D-91BE-426D-8521-4C048F2A6EE9}" srcOrd="0" destOrd="0" presId="urn:microsoft.com/office/officeart/2005/8/layout/hList9"/>
    <dgm:cxn modelId="{22B1749A-8EEA-4686-806F-74C9D19EC54D}" type="presOf" srcId="{9ECB21E8-F02C-44AC-8867-64066D4937B2}" destId="{C9688D85-A54F-46C8-8B9B-57B25011E42D}" srcOrd="0" destOrd="0" presId="urn:microsoft.com/office/officeart/2005/8/layout/hList9"/>
    <dgm:cxn modelId="{ED2E24AC-871F-4B79-A289-0998B1C0F78B}" srcId="{4CC75904-85D2-4102-BBC6-2715F4C13939}" destId="{A473C2B0-C09B-4441-A5F8-09493D498640}" srcOrd="0" destOrd="0" parTransId="{2937D6D9-608B-4218-863D-901F26E18B96}" sibTransId="{4CBABDB4-9908-4500-BF28-0BFDF879ECEA}"/>
    <dgm:cxn modelId="{754188AF-8392-47B7-85C7-6228CABB060C}" srcId="{BD0D386A-70D5-4F67-970F-066E769FBD63}" destId="{8B4D7023-DF80-43A2-B6EA-F4E5286DCF2C}" srcOrd="3" destOrd="0" parTransId="{F55FB6F7-F4C8-4D68-B5E0-67442C1686D0}" sibTransId="{8E75A586-9296-429A-B0B4-426FE096BA0E}"/>
    <dgm:cxn modelId="{A12ABAE2-EE40-455C-9124-B0CB47F02508}" srcId="{8B4D7023-DF80-43A2-B6EA-F4E5286DCF2C}" destId="{EF45398E-1DEC-4BC6-AE25-3B49EE2FCA45}" srcOrd="0" destOrd="0" parTransId="{FC271776-3C0B-4A06-9E48-8EB7A543C173}" sibTransId="{97F1BCAF-1D38-45BA-B561-310DF84CB87C}"/>
    <dgm:cxn modelId="{F47EF9E9-C0FB-49D2-A538-10A90C1A212F}" type="presOf" srcId="{8B4D7023-DF80-43A2-B6EA-F4E5286DCF2C}" destId="{B9416F3F-2823-4ACC-A773-B2E94D3A86F9}" srcOrd="0" destOrd="0" presId="urn:microsoft.com/office/officeart/2005/8/layout/hList9"/>
    <dgm:cxn modelId="{AFDB4CEF-D1E0-40E3-A227-9A3302FA3F69}" type="presOf" srcId="{4CC75904-85D2-4102-BBC6-2715F4C13939}" destId="{386E3A0B-CEAB-4827-8505-A30361927B55}" srcOrd="0" destOrd="0" presId="urn:microsoft.com/office/officeart/2005/8/layout/hList9"/>
    <dgm:cxn modelId="{645606F2-D579-42FD-9E38-91DB76D30540}" type="presOf" srcId="{BD0D386A-70D5-4F67-970F-066E769FBD63}" destId="{95BBAA29-DAA7-40A0-B95C-69108FBB65A4}" srcOrd="0" destOrd="0" presId="urn:microsoft.com/office/officeart/2005/8/layout/hList9"/>
    <dgm:cxn modelId="{49AD7652-9AC2-4CEA-9613-33D0ADDB2E8B}" type="presParOf" srcId="{95BBAA29-DAA7-40A0-B95C-69108FBB65A4}" destId="{390170B1-3E61-476C-B458-4ACF94F68B79}" srcOrd="0" destOrd="0" presId="urn:microsoft.com/office/officeart/2005/8/layout/hList9"/>
    <dgm:cxn modelId="{DD195668-8778-46F6-B518-900D45D9D6FD}" type="presParOf" srcId="{95BBAA29-DAA7-40A0-B95C-69108FBB65A4}" destId="{0CAD2528-1EA3-423B-872C-9F3E1DEF4673}" srcOrd="1" destOrd="0" presId="urn:microsoft.com/office/officeart/2005/8/layout/hList9"/>
    <dgm:cxn modelId="{752DF8E6-3059-41E5-B1FB-AA0B12CD35DF}" type="presParOf" srcId="{0CAD2528-1EA3-423B-872C-9F3E1DEF4673}" destId="{C3EE235D-F192-4290-8E07-628031F2BC3E}" srcOrd="0" destOrd="0" presId="urn:microsoft.com/office/officeart/2005/8/layout/hList9"/>
    <dgm:cxn modelId="{B37642CC-77F3-4486-9BB8-4FEFAF2F9C39}" type="presParOf" srcId="{0CAD2528-1EA3-423B-872C-9F3E1DEF4673}" destId="{3F4BFDB5-0C61-47FB-858A-9F09C854DD59}" srcOrd="1" destOrd="0" presId="urn:microsoft.com/office/officeart/2005/8/layout/hList9"/>
    <dgm:cxn modelId="{470AAE1B-69E3-41AE-8D93-A413022CBEFE}" type="presParOf" srcId="{3F4BFDB5-0C61-47FB-858A-9F09C854DD59}" destId="{B8CE20F2-AE73-4521-A91F-388B4D6432E5}" srcOrd="0" destOrd="0" presId="urn:microsoft.com/office/officeart/2005/8/layout/hList9"/>
    <dgm:cxn modelId="{704635FD-23E8-4654-A565-EC5BAAE0A62B}" type="presParOf" srcId="{3F4BFDB5-0C61-47FB-858A-9F09C854DD59}" destId="{B2246713-1A33-4136-AE92-96E0B5EF0ABF}" srcOrd="1" destOrd="0" presId="urn:microsoft.com/office/officeart/2005/8/layout/hList9"/>
    <dgm:cxn modelId="{FD41CA7D-7227-4323-A472-E8066E27951F}" type="presParOf" srcId="{95BBAA29-DAA7-40A0-B95C-69108FBB65A4}" destId="{F2B69753-D219-4C28-B8E6-7C52D96B615D}" srcOrd="2" destOrd="0" presId="urn:microsoft.com/office/officeart/2005/8/layout/hList9"/>
    <dgm:cxn modelId="{153E9CCB-7A18-4D04-9E58-E5A944024699}" type="presParOf" srcId="{95BBAA29-DAA7-40A0-B95C-69108FBB65A4}" destId="{386E3A0B-CEAB-4827-8505-A30361927B55}" srcOrd="3" destOrd="0" presId="urn:microsoft.com/office/officeart/2005/8/layout/hList9"/>
    <dgm:cxn modelId="{CF036FDD-9583-448E-977B-5094348483D6}" type="presParOf" srcId="{95BBAA29-DAA7-40A0-B95C-69108FBB65A4}" destId="{48B49776-1D9C-4856-88C6-E1A60934BE8B}" srcOrd="4" destOrd="0" presId="urn:microsoft.com/office/officeart/2005/8/layout/hList9"/>
    <dgm:cxn modelId="{9A5E4611-7721-42E1-88C1-0BDB5D28D0B8}" type="presParOf" srcId="{95BBAA29-DAA7-40A0-B95C-69108FBB65A4}" destId="{1E23C80E-0253-4914-A687-9AA8FA3C1676}" srcOrd="5" destOrd="0" presId="urn:microsoft.com/office/officeart/2005/8/layout/hList9"/>
    <dgm:cxn modelId="{4D27FF71-0D5F-48B5-9D68-3A4F53E96C8B}" type="presParOf" srcId="{95BBAA29-DAA7-40A0-B95C-69108FBB65A4}" destId="{DCC972AC-B84D-4C8B-9DC1-667DF9B5DF28}" srcOrd="6" destOrd="0" presId="urn:microsoft.com/office/officeart/2005/8/layout/hList9"/>
    <dgm:cxn modelId="{F7EC4493-8949-4CBD-93A0-AE961CCA2553}" type="presParOf" srcId="{DCC972AC-B84D-4C8B-9DC1-667DF9B5DF28}" destId="{F0B22498-A5AA-450A-A11D-93EA2F5525F3}" srcOrd="0" destOrd="0" presId="urn:microsoft.com/office/officeart/2005/8/layout/hList9"/>
    <dgm:cxn modelId="{8ECE8B42-B46B-4497-AC85-7CA55FE6A5A1}" type="presParOf" srcId="{DCC972AC-B84D-4C8B-9DC1-667DF9B5DF28}" destId="{6B2FBC4D-AFA5-4A8C-86BF-81653E04D62D}" srcOrd="1" destOrd="0" presId="urn:microsoft.com/office/officeart/2005/8/layout/hList9"/>
    <dgm:cxn modelId="{5E56BFE8-9623-47F0-AABF-7D88C7377842}" type="presParOf" srcId="{6B2FBC4D-AFA5-4A8C-86BF-81653E04D62D}" destId="{10C7F069-43A2-46FF-ADAA-C1B8168DB802}" srcOrd="0" destOrd="0" presId="urn:microsoft.com/office/officeart/2005/8/layout/hList9"/>
    <dgm:cxn modelId="{508CCAE2-6A32-4C47-B017-1EE9450F4605}" type="presParOf" srcId="{6B2FBC4D-AFA5-4A8C-86BF-81653E04D62D}" destId="{F06762C8-182C-47F0-ACE0-CBE5CBD3E414}" srcOrd="1" destOrd="0" presId="urn:microsoft.com/office/officeart/2005/8/layout/hList9"/>
    <dgm:cxn modelId="{56684C48-07C1-4D2D-B9C7-CA5096764EC2}" type="presParOf" srcId="{95BBAA29-DAA7-40A0-B95C-69108FBB65A4}" destId="{F831A690-EAB7-4A54-A6B3-175B552A3243}" srcOrd="7" destOrd="0" presId="urn:microsoft.com/office/officeart/2005/8/layout/hList9"/>
    <dgm:cxn modelId="{53043173-1F7F-4C4B-B86D-A08222B3C43D}" type="presParOf" srcId="{95BBAA29-DAA7-40A0-B95C-69108FBB65A4}" destId="{C9688D85-A54F-46C8-8B9B-57B25011E42D}" srcOrd="8" destOrd="0" presId="urn:microsoft.com/office/officeart/2005/8/layout/hList9"/>
    <dgm:cxn modelId="{BDE92D83-BB56-4FD1-80A9-40FAC3375C38}" type="presParOf" srcId="{95BBAA29-DAA7-40A0-B95C-69108FBB65A4}" destId="{66784962-5EA5-4A6D-A69E-0E639053C7C1}" srcOrd="9" destOrd="0" presId="urn:microsoft.com/office/officeart/2005/8/layout/hList9"/>
    <dgm:cxn modelId="{92FB04BD-BE77-4E1D-8071-8D4193F1571B}" type="presParOf" srcId="{95BBAA29-DAA7-40A0-B95C-69108FBB65A4}" destId="{E97AABAA-1A4F-476D-827C-F3DBD9B13788}" srcOrd="10" destOrd="0" presId="urn:microsoft.com/office/officeart/2005/8/layout/hList9"/>
    <dgm:cxn modelId="{5116D876-04C3-4F28-89E5-F2C371821422}" type="presParOf" srcId="{95BBAA29-DAA7-40A0-B95C-69108FBB65A4}" destId="{0E5703A9-7C3E-40EF-83BD-84F04E22696E}" srcOrd="11" destOrd="0" presId="urn:microsoft.com/office/officeart/2005/8/layout/hList9"/>
    <dgm:cxn modelId="{FC926D06-5249-40B4-839A-BD3C15CD835F}" type="presParOf" srcId="{0E5703A9-7C3E-40EF-83BD-84F04E22696E}" destId="{F5B68D25-A4C6-41DF-A22B-96419502D75D}" srcOrd="0" destOrd="0" presId="urn:microsoft.com/office/officeart/2005/8/layout/hList9"/>
    <dgm:cxn modelId="{66F69677-1303-45CC-BB6A-922459F2D5F9}" type="presParOf" srcId="{0E5703A9-7C3E-40EF-83BD-84F04E22696E}" destId="{0EF5FDAE-7BFF-46B9-B29F-22A5605D1F1C}" srcOrd="1" destOrd="0" presId="urn:microsoft.com/office/officeart/2005/8/layout/hList9"/>
    <dgm:cxn modelId="{25A86FB4-2F7A-4B82-BDBD-CF05F23A9D60}" type="presParOf" srcId="{0EF5FDAE-7BFF-46B9-B29F-22A5605D1F1C}" destId="{481211C6-9E3D-4EEB-9BE1-91D48095B87B}" srcOrd="0" destOrd="0" presId="urn:microsoft.com/office/officeart/2005/8/layout/hList9"/>
    <dgm:cxn modelId="{C04EC7DB-214E-4FE5-92E8-87AA991A199A}" type="presParOf" srcId="{0EF5FDAE-7BFF-46B9-B29F-22A5605D1F1C}" destId="{3F37C3DE-B60E-4003-9489-C29E687F5E23}" srcOrd="1" destOrd="0" presId="urn:microsoft.com/office/officeart/2005/8/layout/hList9"/>
    <dgm:cxn modelId="{C930B27D-E0B3-46DC-BF07-8BF4A8599B41}" type="presParOf" srcId="{95BBAA29-DAA7-40A0-B95C-69108FBB65A4}" destId="{718C376D-D140-45E8-BA32-0E6DE2749E71}" srcOrd="12" destOrd="0" presId="urn:microsoft.com/office/officeart/2005/8/layout/hList9"/>
    <dgm:cxn modelId="{F1BE522E-EF6C-4375-9559-7BBB3CCB5CA8}" type="presParOf" srcId="{95BBAA29-DAA7-40A0-B95C-69108FBB65A4}" destId="{D687679A-0C7F-4226-8C81-AFB8500DD565}" srcOrd="13" destOrd="0" presId="urn:microsoft.com/office/officeart/2005/8/layout/hList9"/>
    <dgm:cxn modelId="{9A2A5EC7-5005-4AD8-B968-A8420C6BE9E7}" type="presParOf" srcId="{95BBAA29-DAA7-40A0-B95C-69108FBB65A4}" destId="{1D3C8E7A-59F1-461B-BD9C-C561DF6DD217}" srcOrd="14" destOrd="0" presId="urn:microsoft.com/office/officeart/2005/8/layout/hList9"/>
    <dgm:cxn modelId="{09D8DDA9-3536-4FB1-B2A3-74D0E99CA30F}" type="presParOf" srcId="{95BBAA29-DAA7-40A0-B95C-69108FBB65A4}" destId="{A6E364CE-DBD0-4920-AD6C-8D65881DF5F3}" srcOrd="15" destOrd="0" presId="urn:microsoft.com/office/officeart/2005/8/layout/hList9"/>
    <dgm:cxn modelId="{AA0D25D7-0786-4DBF-B910-4EB81C37D03D}" type="presParOf" srcId="{95BBAA29-DAA7-40A0-B95C-69108FBB65A4}" destId="{4FBF14D4-4627-4475-91D4-0597464CE47F}" srcOrd="16" destOrd="0" presId="urn:microsoft.com/office/officeart/2005/8/layout/hList9"/>
    <dgm:cxn modelId="{2827AB97-A113-4C48-AE30-CC92E8B24026}" type="presParOf" srcId="{4FBF14D4-4627-4475-91D4-0597464CE47F}" destId="{BCA70DC6-BC89-4A63-9CFC-D2659F561EFD}" srcOrd="0" destOrd="0" presId="urn:microsoft.com/office/officeart/2005/8/layout/hList9"/>
    <dgm:cxn modelId="{C0B79858-EF06-4BDF-BDE1-BA8394DF7FB3}" type="presParOf" srcId="{4FBF14D4-4627-4475-91D4-0597464CE47F}" destId="{C2FBAC6E-F75C-4FAB-8735-85567F4027E7}" srcOrd="1" destOrd="0" presId="urn:microsoft.com/office/officeart/2005/8/layout/hList9"/>
    <dgm:cxn modelId="{B366B6FF-3E8B-4AA2-A674-3153A11A7044}" type="presParOf" srcId="{C2FBAC6E-F75C-4FAB-8735-85567F4027E7}" destId="{B22D779D-91BE-426D-8521-4C048F2A6EE9}" srcOrd="0" destOrd="0" presId="urn:microsoft.com/office/officeart/2005/8/layout/hList9"/>
    <dgm:cxn modelId="{EE8E0FCB-4339-4B87-9229-E42B0A61A69F}" type="presParOf" srcId="{C2FBAC6E-F75C-4FAB-8735-85567F4027E7}" destId="{AC9538E9-775B-4939-802F-DF16B95A8A5B}" srcOrd="1" destOrd="0" presId="urn:microsoft.com/office/officeart/2005/8/layout/hList9"/>
    <dgm:cxn modelId="{63D48997-FEF6-490D-A9B2-4CFD3AA26FB5}" type="presParOf" srcId="{95BBAA29-DAA7-40A0-B95C-69108FBB65A4}" destId="{71FDD40C-3757-45C0-B883-011CFC94F0E8}" srcOrd="17" destOrd="0" presId="urn:microsoft.com/office/officeart/2005/8/layout/hList9"/>
    <dgm:cxn modelId="{82F8137E-42E2-4867-830B-EC4F1136E652}" type="presParOf" srcId="{95BBAA29-DAA7-40A0-B95C-69108FBB65A4}" destId="{B9416F3F-2823-4ACC-A773-B2E94D3A86F9}" srcOrd="18"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2105FC-7F34-4809-900E-0101DF8E2B2E}">
      <dsp:nvSpPr>
        <dsp:cNvPr id="0" name=""/>
        <dsp:cNvSpPr/>
      </dsp:nvSpPr>
      <dsp:spPr>
        <a:xfrm>
          <a:off x="0" y="83107"/>
          <a:ext cx="1509251" cy="1327106"/>
        </a:xfrm>
        <a:prstGeom prst="ellipse">
          <a:avLst/>
        </a:prstGeom>
        <a:gradFill rotWithShape="0">
          <a:gsLst>
            <a:gs pos="0">
              <a:schemeClr val="accent1">
                <a:shade val="50000"/>
                <a:hueOff val="0"/>
                <a:satOff val="0"/>
                <a:lumOff val="0"/>
                <a:alphaOff val="0"/>
                <a:satMod val="100000"/>
                <a:lumMod val="100000"/>
              </a:schemeClr>
            </a:gs>
            <a:gs pos="50000">
              <a:schemeClr val="accent1">
                <a:shade val="50000"/>
                <a:hueOff val="0"/>
                <a:satOff val="0"/>
                <a:lumOff val="0"/>
                <a:alphaOff val="0"/>
                <a:shade val="99000"/>
                <a:satMod val="105000"/>
                <a:lumMod val="100000"/>
              </a:schemeClr>
            </a:gs>
            <a:gs pos="100000">
              <a:schemeClr val="accent1">
                <a:shade val="50000"/>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t>CONTINUOUS MONITORING</a:t>
          </a:r>
          <a:endParaRPr lang="el-GR" sz="1200" b="1" kern="1200"/>
        </a:p>
      </dsp:txBody>
      <dsp:txXfrm>
        <a:off x="221025" y="277457"/>
        <a:ext cx="1067201" cy="93840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5A14E2-5846-40BD-8685-2D52FC6A693F}">
      <dsp:nvSpPr>
        <dsp:cNvPr id="0" name=""/>
        <dsp:cNvSpPr/>
      </dsp:nvSpPr>
      <dsp:spPr>
        <a:xfrm>
          <a:off x="6230650" y="1255128"/>
          <a:ext cx="2717919" cy="2718422"/>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0E3EC0-6680-47A1-9CDB-D525BB3D0054}">
      <dsp:nvSpPr>
        <dsp:cNvPr id="0" name=""/>
        <dsp:cNvSpPr/>
      </dsp:nvSpPr>
      <dsp:spPr>
        <a:xfrm>
          <a:off x="6320894" y="1345758"/>
          <a:ext cx="2537432" cy="2537162"/>
        </a:xfrm>
        <a:prstGeom prst="ellips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b="1" kern="1200" dirty="0"/>
            <a:t>2024 Target: </a:t>
          </a:r>
          <a:r>
            <a:rPr lang="en-US" sz="2300" b="1" u="sng" kern="1200" dirty="0">
              <a:solidFill>
                <a:schemeClr val="tx1"/>
              </a:solidFill>
            </a:rPr>
            <a:t>&lt;</a:t>
          </a:r>
          <a:r>
            <a:rPr lang="en-US" sz="2300" b="1" kern="1200" dirty="0">
              <a:solidFill>
                <a:schemeClr val="tx1"/>
              </a:solidFill>
            </a:rPr>
            <a:t>0.19 </a:t>
          </a:r>
          <a:r>
            <a:rPr lang="en-US" sz="2300" b="1" kern="1200" dirty="0"/>
            <a:t>kg</a:t>
          </a:r>
        </a:p>
        <a:p>
          <a:pPr marL="0" lvl="0" indent="0" algn="ctr" defTabSz="1022350">
            <a:lnSpc>
              <a:spcPct val="90000"/>
            </a:lnSpc>
            <a:spcBef>
              <a:spcPct val="0"/>
            </a:spcBef>
            <a:spcAft>
              <a:spcPct val="35000"/>
            </a:spcAft>
            <a:buNone/>
          </a:pPr>
          <a:r>
            <a:rPr lang="en-US" sz="2300" b="1" kern="1200" dirty="0"/>
            <a:t>/guest night</a:t>
          </a:r>
          <a:endParaRPr lang="en-CY" sz="2300" kern="1200" dirty="0"/>
        </a:p>
      </dsp:txBody>
      <dsp:txXfrm>
        <a:off x="6683637" y="1708278"/>
        <a:ext cx="1811946" cy="1812122"/>
      </dsp:txXfrm>
    </dsp:sp>
    <dsp:sp modelId="{D19B224B-E5B1-49B7-A08A-747C52C2520C}">
      <dsp:nvSpPr>
        <dsp:cNvPr id="0" name=""/>
        <dsp:cNvSpPr/>
      </dsp:nvSpPr>
      <dsp:spPr>
        <a:xfrm rot="2700000">
          <a:off x="3424876" y="1258414"/>
          <a:ext cx="2711373" cy="2711373"/>
        </a:xfrm>
        <a:prstGeom prst="teardrop">
          <a:avLst>
            <a:gd name="adj" fmla="val 100000"/>
          </a:avLst>
        </a:prstGeom>
        <a:solidFill>
          <a:schemeClr val="accent2">
            <a:hueOff val="-661686"/>
            <a:satOff val="746"/>
            <a:lumOff val="176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672B04-D61A-4EEB-8F58-928E776A8A69}">
      <dsp:nvSpPr>
        <dsp:cNvPr id="0" name=""/>
        <dsp:cNvSpPr/>
      </dsp:nvSpPr>
      <dsp:spPr>
        <a:xfrm>
          <a:off x="3511846" y="1345758"/>
          <a:ext cx="2537432" cy="2537162"/>
        </a:xfrm>
        <a:prstGeom prst="ellipse">
          <a:avLst/>
        </a:prstGeom>
        <a:solidFill>
          <a:schemeClr val="lt1">
            <a:alpha val="90000"/>
            <a:hueOff val="0"/>
            <a:satOff val="0"/>
            <a:lumOff val="0"/>
            <a:alphaOff val="0"/>
          </a:schemeClr>
        </a:solidFill>
        <a:ln w="12700" cap="flat" cmpd="sng" algn="ctr">
          <a:solidFill>
            <a:schemeClr val="accent2">
              <a:hueOff val="-661686"/>
              <a:satOff val="746"/>
              <a:lumOff val="176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b="1" kern="1200" dirty="0"/>
            <a:t>20</a:t>
          </a:r>
          <a:r>
            <a:rPr lang="el-GR" sz="2300" b="1" kern="1200" dirty="0"/>
            <a:t>2</a:t>
          </a:r>
          <a:r>
            <a:rPr lang="en-US" sz="2300" b="1" kern="1200" dirty="0"/>
            <a:t>3: </a:t>
          </a:r>
        </a:p>
        <a:p>
          <a:pPr marL="0" lvl="0" indent="0" algn="ctr" defTabSz="1022350">
            <a:lnSpc>
              <a:spcPct val="90000"/>
            </a:lnSpc>
            <a:spcBef>
              <a:spcPct val="0"/>
            </a:spcBef>
            <a:spcAft>
              <a:spcPct val="35000"/>
            </a:spcAft>
            <a:buNone/>
          </a:pPr>
          <a:r>
            <a:rPr lang="en-US" sz="2300" b="1" kern="1200" dirty="0">
              <a:solidFill>
                <a:schemeClr val="tx1"/>
              </a:solidFill>
            </a:rPr>
            <a:t>0.20 Kg</a:t>
          </a:r>
          <a:endParaRPr lang="en-US" sz="2300" b="1" kern="1200" dirty="0"/>
        </a:p>
        <a:p>
          <a:pPr marL="0" lvl="0" indent="0" algn="ctr" defTabSz="1022350">
            <a:lnSpc>
              <a:spcPct val="90000"/>
            </a:lnSpc>
            <a:spcBef>
              <a:spcPct val="0"/>
            </a:spcBef>
            <a:spcAft>
              <a:spcPct val="35000"/>
            </a:spcAft>
            <a:buNone/>
          </a:pPr>
          <a:r>
            <a:rPr lang="en-US" sz="2300" b="1" kern="1200" dirty="0"/>
            <a:t>/guest night</a:t>
          </a:r>
          <a:endParaRPr lang="el-GR" sz="2300" kern="1200" dirty="0"/>
        </a:p>
      </dsp:txBody>
      <dsp:txXfrm>
        <a:off x="3874589" y="1708278"/>
        <a:ext cx="1811946" cy="1812122"/>
      </dsp:txXfrm>
    </dsp:sp>
    <dsp:sp modelId="{1F74EB71-CADC-4C08-9287-166DEB3B1A03}">
      <dsp:nvSpPr>
        <dsp:cNvPr id="0" name=""/>
        <dsp:cNvSpPr/>
      </dsp:nvSpPr>
      <dsp:spPr>
        <a:xfrm rot="2700000">
          <a:off x="615828" y="1258414"/>
          <a:ext cx="2711373" cy="2711373"/>
        </a:xfrm>
        <a:prstGeom prst="teardrop">
          <a:avLst>
            <a:gd name="adj" fmla="val 100000"/>
          </a:avLst>
        </a:prstGeom>
        <a:solidFill>
          <a:schemeClr val="accent2">
            <a:hueOff val="-1323373"/>
            <a:satOff val="1492"/>
            <a:lumOff val="353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03B18F-1B81-4D36-9A00-E12233AAFDDF}">
      <dsp:nvSpPr>
        <dsp:cNvPr id="0" name=""/>
        <dsp:cNvSpPr/>
      </dsp:nvSpPr>
      <dsp:spPr>
        <a:xfrm>
          <a:off x="702798" y="1345758"/>
          <a:ext cx="2537432" cy="2537162"/>
        </a:xfrm>
        <a:prstGeom prst="ellipse">
          <a:avLst/>
        </a:prstGeom>
        <a:solidFill>
          <a:schemeClr val="lt1">
            <a:alpha val="90000"/>
            <a:hueOff val="0"/>
            <a:satOff val="0"/>
            <a:lumOff val="0"/>
            <a:alphaOff val="0"/>
          </a:schemeClr>
        </a:solidFill>
        <a:ln w="12700" cap="flat" cmpd="sng" algn="ctr">
          <a:solidFill>
            <a:schemeClr val="accent2">
              <a:hueOff val="-1323373"/>
              <a:satOff val="1492"/>
              <a:lumOff val="353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b="1" kern="1200" dirty="0"/>
            <a:t>20</a:t>
          </a:r>
          <a:r>
            <a:rPr lang="el-GR" sz="2300" b="1" kern="1200" dirty="0"/>
            <a:t>2</a:t>
          </a:r>
          <a:r>
            <a:rPr lang="en-US" sz="2300" b="1" kern="1200" dirty="0"/>
            <a:t>2: </a:t>
          </a:r>
        </a:p>
        <a:p>
          <a:pPr marL="0" lvl="0" indent="0" algn="ctr" defTabSz="1022350">
            <a:lnSpc>
              <a:spcPct val="90000"/>
            </a:lnSpc>
            <a:spcBef>
              <a:spcPct val="0"/>
            </a:spcBef>
            <a:spcAft>
              <a:spcPct val="35000"/>
            </a:spcAft>
            <a:buNone/>
          </a:pPr>
          <a:r>
            <a:rPr lang="en-US" sz="2300" b="1" kern="1200" dirty="0">
              <a:solidFill>
                <a:schemeClr val="tx1"/>
              </a:solidFill>
            </a:rPr>
            <a:t>0.24 </a:t>
          </a:r>
          <a:r>
            <a:rPr lang="en-US" sz="2300" b="1" kern="1200" dirty="0"/>
            <a:t>Kg</a:t>
          </a:r>
        </a:p>
        <a:p>
          <a:pPr marL="0" lvl="0" indent="0" algn="ctr" defTabSz="1022350">
            <a:lnSpc>
              <a:spcPct val="90000"/>
            </a:lnSpc>
            <a:spcBef>
              <a:spcPct val="0"/>
            </a:spcBef>
            <a:spcAft>
              <a:spcPct val="35000"/>
            </a:spcAft>
            <a:buNone/>
          </a:pPr>
          <a:r>
            <a:rPr lang="en-US" sz="2300" b="1" kern="1200" dirty="0"/>
            <a:t>/guest night</a:t>
          </a:r>
          <a:endParaRPr lang="el-GR" sz="2300" b="1" kern="1200" dirty="0">
            <a:effectLst>
              <a:outerShdw blurRad="38100" dist="38100" dir="2700000" algn="tl">
                <a:srgbClr val="000000">
                  <a:alpha val="43137"/>
                </a:srgbClr>
              </a:outerShdw>
            </a:effectLst>
          </a:endParaRPr>
        </a:p>
      </dsp:txBody>
      <dsp:txXfrm>
        <a:off x="1065541" y="1708278"/>
        <a:ext cx="1811946" cy="181212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A5B71D-43D2-4FE4-905D-1376C3B4EEE4}">
      <dsp:nvSpPr>
        <dsp:cNvPr id="0" name=""/>
        <dsp:cNvSpPr/>
      </dsp:nvSpPr>
      <dsp:spPr>
        <a:xfrm>
          <a:off x="895145" y="-49304"/>
          <a:ext cx="6030835" cy="6030835"/>
        </a:xfrm>
        <a:prstGeom prst="circularArrow">
          <a:avLst>
            <a:gd name="adj1" fmla="val 5544"/>
            <a:gd name="adj2" fmla="val 330680"/>
            <a:gd name="adj3" fmla="val 14643047"/>
            <a:gd name="adj4" fmla="val 16877753"/>
            <a:gd name="adj5" fmla="val 5757"/>
          </a:avLst>
        </a:prstGeom>
        <a:gradFill rotWithShape="0">
          <a:gsLst>
            <a:gs pos="0">
              <a:schemeClr val="accent1">
                <a:tint val="40000"/>
                <a:hueOff val="0"/>
                <a:satOff val="0"/>
                <a:lumOff val="0"/>
                <a:alphaOff val="0"/>
                <a:satMod val="100000"/>
                <a:lumMod val="100000"/>
              </a:schemeClr>
            </a:gs>
            <a:gs pos="50000">
              <a:schemeClr val="accent1">
                <a:tint val="40000"/>
                <a:hueOff val="0"/>
                <a:satOff val="0"/>
                <a:lumOff val="0"/>
                <a:alphaOff val="0"/>
                <a:shade val="99000"/>
                <a:satMod val="105000"/>
                <a:lumMod val="100000"/>
              </a:schemeClr>
            </a:gs>
            <a:gs pos="100000">
              <a:schemeClr val="accent1">
                <a:tint val="40000"/>
                <a:hueOff val="0"/>
                <a:satOff val="0"/>
                <a:lumOff val="0"/>
                <a:alphaOff val="0"/>
                <a:shade val="98000"/>
                <a:satMod val="105000"/>
                <a:lumMod val="100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914F3A13-FD43-4BC4-B90F-655F012FA42B}">
      <dsp:nvSpPr>
        <dsp:cNvPr id="0" name=""/>
        <dsp:cNvSpPr/>
      </dsp:nvSpPr>
      <dsp:spPr>
        <a:xfrm>
          <a:off x="3057037" y="4536"/>
          <a:ext cx="1707052" cy="853526"/>
        </a:xfrm>
        <a:prstGeom prst="roundRect">
          <a:avLst/>
        </a:prstGeom>
        <a:gradFill rotWithShape="0">
          <a:gsLst>
            <a:gs pos="0">
              <a:schemeClr val="lt1">
                <a:hueOff val="0"/>
                <a:satOff val="0"/>
                <a:lumOff val="0"/>
                <a:alphaOff val="0"/>
                <a:satMod val="100000"/>
                <a:lumMod val="100000"/>
              </a:schemeClr>
            </a:gs>
            <a:gs pos="50000">
              <a:schemeClr val="lt1">
                <a:hueOff val="0"/>
                <a:satOff val="0"/>
                <a:lumOff val="0"/>
                <a:alphaOff val="0"/>
                <a:shade val="99000"/>
                <a:satMod val="105000"/>
                <a:lumMod val="100000"/>
              </a:schemeClr>
            </a:gs>
            <a:gs pos="100000">
              <a:schemeClr val="lt1">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SHOWERS WATER FLOW 3.15 - 5 LTR/MIN </a:t>
          </a:r>
          <a:endParaRPr lang="el-GR" sz="1600" b="1" kern="1200" dirty="0"/>
        </a:p>
      </dsp:txBody>
      <dsp:txXfrm>
        <a:off x="3098703" y="46202"/>
        <a:ext cx="1623720" cy="770194"/>
      </dsp:txXfrm>
    </dsp:sp>
    <dsp:sp modelId="{1C1AB816-7AAF-4CFB-95D8-4D7E5AD15440}">
      <dsp:nvSpPr>
        <dsp:cNvPr id="0" name=""/>
        <dsp:cNvSpPr/>
      </dsp:nvSpPr>
      <dsp:spPr>
        <a:xfrm>
          <a:off x="5999098" y="873199"/>
          <a:ext cx="1707052" cy="853526"/>
        </a:xfrm>
        <a:prstGeom prst="roundRect">
          <a:avLst/>
        </a:prstGeom>
        <a:gradFill rotWithShape="0">
          <a:gsLst>
            <a:gs pos="0">
              <a:schemeClr val="lt1">
                <a:hueOff val="0"/>
                <a:satOff val="0"/>
                <a:lumOff val="0"/>
                <a:alphaOff val="0"/>
                <a:satMod val="100000"/>
                <a:lumMod val="100000"/>
              </a:schemeClr>
            </a:gs>
            <a:gs pos="50000">
              <a:schemeClr val="lt1">
                <a:hueOff val="0"/>
                <a:satOff val="0"/>
                <a:lumOff val="0"/>
                <a:alphaOff val="0"/>
                <a:shade val="99000"/>
                <a:satMod val="105000"/>
                <a:lumMod val="100000"/>
              </a:schemeClr>
            </a:gs>
            <a:gs pos="100000">
              <a:schemeClr val="lt1">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TOILETS 6 LTR PER FLUSH</a:t>
          </a:r>
          <a:endParaRPr lang="el-GR" sz="1600" b="1" kern="1200" dirty="0"/>
        </a:p>
      </dsp:txBody>
      <dsp:txXfrm>
        <a:off x="6040764" y="914865"/>
        <a:ext cx="1623720" cy="770194"/>
      </dsp:txXfrm>
    </dsp:sp>
    <dsp:sp modelId="{E9D94EEB-8E62-4656-BEBC-AAA1CF32F40F}">
      <dsp:nvSpPr>
        <dsp:cNvPr id="0" name=""/>
        <dsp:cNvSpPr/>
      </dsp:nvSpPr>
      <dsp:spPr>
        <a:xfrm>
          <a:off x="5809850" y="2576321"/>
          <a:ext cx="1707052" cy="853526"/>
        </a:xfrm>
        <a:prstGeom prst="roundRect">
          <a:avLst/>
        </a:prstGeom>
        <a:gradFill rotWithShape="0">
          <a:gsLst>
            <a:gs pos="0">
              <a:schemeClr val="lt1">
                <a:hueOff val="0"/>
                <a:satOff val="0"/>
                <a:lumOff val="0"/>
                <a:alphaOff val="0"/>
                <a:satMod val="100000"/>
                <a:lumMod val="100000"/>
              </a:schemeClr>
            </a:gs>
            <a:gs pos="50000">
              <a:schemeClr val="lt1">
                <a:hueOff val="0"/>
                <a:satOff val="0"/>
                <a:lumOff val="0"/>
                <a:alphaOff val="0"/>
                <a:shade val="99000"/>
                <a:satMod val="105000"/>
                <a:lumMod val="100000"/>
              </a:schemeClr>
            </a:gs>
            <a:gs pos="100000">
              <a:schemeClr val="lt1">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WATER FLOW TAPS: 2.2 - 3.15 LTR/MIN</a:t>
          </a:r>
          <a:endParaRPr lang="el-GR" sz="1600" b="1" kern="1200" dirty="0"/>
        </a:p>
      </dsp:txBody>
      <dsp:txXfrm>
        <a:off x="5851516" y="2617987"/>
        <a:ext cx="1623720" cy="770194"/>
      </dsp:txXfrm>
    </dsp:sp>
    <dsp:sp modelId="{8B2EEB34-BC12-4EB3-8CB5-92E65692D927}">
      <dsp:nvSpPr>
        <dsp:cNvPr id="0" name=""/>
        <dsp:cNvSpPr/>
      </dsp:nvSpPr>
      <dsp:spPr>
        <a:xfrm>
          <a:off x="5872923" y="4320203"/>
          <a:ext cx="1707052" cy="853526"/>
        </a:xfrm>
        <a:prstGeom prst="roundRect">
          <a:avLst/>
        </a:prstGeom>
        <a:gradFill rotWithShape="0">
          <a:gsLst>
            <a:gs pos="0">
              <a:schemeClr val="lt1">
                <a:hueOff val="0"/>
                <a:satOff val="0"/>
                <a:lumOff val="0"/>
                <a:alphaOff val="0"/>
                <a:satMod val="100000"/>
                <a:lumMod val="100000"/>
              </a:schemeClr>
            </a:gs>
            <a:gs pos="50000">
              <a:schemeClr val="lt1">
                <a:hueOff val="0"/>
                <a:satOff val="0"/>
                <a:lumOff val="0"/>
                <a:alphaOff val="0"/>
                <a:shade val="99000"/>
                <a:satMod val="105000"/>
                <a:lumMod val="100000"/>
              </a:schemeClr>
            </a:gs>
            <a:gs pos="100000">
              <a:schemeClr val="lt1">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TRAINING</a:t>
          </a:r>
          <a:endParaRPr lang="el-GR" sz="1600" b="1" kern="1200" dirty="0"/>
        </a:p>
      </dsp:txBody>
      <dsp:txXfrm>
        <a:off x="5914589" y="4361869"/>
        <a:ext cx="1623720" cy="770194"/>
      </dsp:txXfrm>
    </dsp:sp>
    <dsp:sp modelId="{849B1025-32B1-4692-8487-AE416928587E}">
      <dsp:nvSpPr>
        <dsp:cNvPr id="0" name=""/>
        <dsp:cNvSpPr/>
      </dsp:nvSpPr>
      <dsp:spPr>
        <a:xfrm>
          <a:off x="3160549" y="4863228"/>
          <a:ext cx="1707052" cy="853526"/>
        </a:xfrm>
        <a:prstGeom prst="roundRect">
          <a:avLst/>
        </a:prstGeom>
        <a:gradFill rotWithShape="0">
          <a:gsLst>
            <a:gs pos="0">
              <a:schemeClr val="lt1">
                <a:hueOff val="0"/>
                <a:satOff val="0"/>
                <a:lumOff val="0"/>
                <a:alphaOff val="0"/>
                <a:satMod val="100000"/>
                <a:lumMod val="100000"/>
              </a:schemeClr>
            </a:gs>
            <a:gs pos="50000">
              <a:schemeClr val="lt1">
                <a:hueOff val="0"/>
                <a:satOff val="0"/>
                <a:lumOff val="0"/>
                <a:alphaOff val="0"/>
                <a:shade val="99000"/>
                <a:satMod val="105000"/>
                <a:lumMod val="100000"/>
              </a:schemeClr>
            </a:gs>
            <a:gs pos="100000">
              <a:schemeClr val="lt1">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WATER FLOW REDUCERS</a:t>
          </a:r>
          <a:endParaRPr lang="el-GR" sz="1600" b="1" kern="1200" dirty="0"/>
        </a:p>
      </dsp:txBody>
      <dsp:txXfrm>
        <a:off x="3202215" y="4904894"/>
        <a:ext cx="1623720" cy="770194"/>
      </dsp:txXfrm>
    </dsp:sp>
    <dsp:sp modelId="{153263F9-C2D9-4113-BDF1-A6B943445F94}">
      <dsp:nvSpPr>
        <dsp:cNvPr id="0" name=""/>
        <dsp:cNvSpPr/>
      </dsp:nvSpPr>
      <dsp:spPr>
        <a:xfrm>
          <a:off x="273704" y="4015811"/>
          <a:ext cx="1707052" cy="853526"/>
        </a:xfrm>
        <a:prstGeom prst="roundRect">
          <a:avLst/>
        </a:prstGeom>
        <a:gradFill rotWithShape="0">
          <a:gsLst>
            <a:gs pos="0">
              <a:schemeClr val="lt1">
                <a:hueOff val="0"/>
                <a:satOff val="0"/>
                <a:lumOff val="0"/>
                <a:alphaOff val="0"/>
                <a:satMod val="100000"/>
                <a:lumMod val="100000"/>
              </a:schemeClr>
            </a:gs>
            <a:gs pos="50000">
              <a:schemeClr val="lt1">
                <a:hueOff val="0"/>
                <a:satOff val="0"/>
                <a:lumOff val="0"/>
                <a:alphaOff val="0"/>
                <a:shade val="99000"/>
                <a:satMod val="105000"/>
                <a:lumMod val="100000"/>
              </a:schemeClr>
            </a:gs>
            <a:gs pos="100000">
              <a:schemeClr val="lt1">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GARDENS WATERING POLICIES</a:t>
          </a:r>
          <a:endParaRPr lang="el-GR" sz="1600" b="1" kern="1200" dirty="0"/>
        </a:p>
      </dsp:txBody>
      <dsp:txXfrm>
        <a:off x="315370" y="4057477"/>
        <a:ext cx="1623720" cy="770194"/>
      </dsp:txXfrm>
    </dsp:sp>
    <dsp:sp modelId="{89B4DA8D-AC4C-45FA-8774-9D4CC2CD19D6}">
      <dsp:nvSpPr>
        <dsp:cNvPr id="0" name=""/>
        <dsp:cNvSpPr/>
      </dsp:nvSpPr>
      <dsp:spPr>
        <a:xfrm>
          <a:off x="184636" y="2576321"/>
          <a:ext cx="1707052" cy="853526"/>
        </a:xfrm>
        <a:prstGeom prst="roundRect">
          <a:avLst/>
        </a:prstGeom>
        <a:gradFill rotWithShape="0">
          <a:gsLst>
            <a:gs pos="0">
              <a:schemeClr val="lt1">
                <a:hueOff val="0"/>
                <a:satOff val="0"/>
                <a:lumOff val="0"/>
                <a:alphaOff val="0"/>
                <a:satMod val="100000"/>
                <a:lumMod val="100000"/>
              </a:schemeClr>
            </a:gs>
            <a:gs pos="50000">
              <a:schemeClr val="lt1">
                <a:hueOff val="0"/>
                <a:satOff val="0"/>
                <a:lumOff val="0"/>
                <a:alphaOff val="0"/>
                <a:shade val="99000"/>
                <a:satMod val="105000"/>
                <a:lumMod val="100000"/>
              </a:schemeClr>
            </a:gs>
            <a:gs pos="100000">
              <a:schemeClr val="lt1">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STAFF TRAINING</a:t>
          </a:r>
          <a:endParaRPr lang="el-GR" sz="1600" b="1" kern="1200"/>
        </a:p>
      </dsp:txBody>
      <dsp:txXfrm>
        <a:off x="226302" y="2617987"/>
        <a:ext cx="1623720" cy="770194"/>
      </dsp:txXfrm>
    </dsp:sp>
    <dsp:sp modelId="{C9BF5AC7-682C-4D4E-BAEC-F013DCDC556D}">
      <dsp:nvSpPr>
        <dsp:cNvPr id="0" name=""/>
        <dsp:cNvSpPr/>
      </dsp:nvSpPr>
      <dsp:spPr>
        <a:xfrm>
          <a:off x="254693" y="784698"/>
          <a:ext cx="1707052" cy="853526"/>
        </a:xfrm>
        <a:prstGeom prst="roundRect">
          <a:avLst/>
        </a:prstGeom>
        <a:gradFill rotWithShape="0">
          <a:gsLst>
            <a:gs pos="0">
              <a:schemeClr val="lt1">
                <a:hueOff val="0"/>
                <a:satOff val="0"/>
                <a:lumOff val="0"/>
                <a:alphaOff val="0"/>
                <a:satMod val="100000"/>
                <a:lumMod val="100000"/>
              </a:schemeClr>
            </a:gs>
            <a:gs pos="50000">
              <a:schemeClr val="lt1">
                <a:hueOff val="0"/>
                <a:satOff val="0"/>
                <a:lumOff val="0"/>
                <a:alphaOff val="0"/>
                <a:shade val="99000"/>
                <a:satMod val="105000"/>
                <a:lumMod val="100000"/>
              </a:schemeClr>
            </a:gs>
            <a:gs pos="100000">
              <a:schemeClr val="lt1">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GUESTS' AWARENESS</a:t>
          </a:r>
          <a:endParaRPr lang="el-GR" sz="1600" b="1" kern="1200" dirty="0"/>
        </a:p>
      </dsp:txBody>
      <dsp:txXfrm>
        <a:off x="296359" y="826364"/>
        <a:ext cx="1623720" cy="77019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CE20F2-AE73-4521-A91F-388B4D6432E5}">
      <dsp:nvSpPr>
        <dsp:cNvPr id="0" name=""/>
        <dsp:cNvSpPr/>
      </dsp:nvSpPr>
      <dsp:spPr>
        <a:xfrm>
          <a:off x="842104" y="899555"/>
          <a:ext cx="1523879" cy="1016427"/>
        </a:xfrm>
        <a:prstGeom prst="rect">
          <a:avLst/>
        </a:prstGeom>
        <a:solidFill>
          <a:schemeClr val="accent2">
            <a:tint val="40000"/>
            <a:alpha val="90000"/>
            <a:hueOff val="0"/>
            <a:satOff val="0"/>
            <a:lumOff val="0"/>
            <a:alphaOff val="0"/>
          </a:schemeClr>
        </a:solidFill>
        <a:ln>
          <a:noFill/>
        </a:ln>
        <a:effectLst>
          <a:outerShdw blurRad="38100" dist="12700" dir="5400000" algn="ctr" rotWithShape="0">
            <a:srgbClr val="000000">
              <a:alpha val="63000"/>
            </a:srgbClr>
          </a:outerShdw>
        </a:effectLst>
        <a:sp3d z="-400500" extrusionH="63500" contourW="12700" prstMaterial="matte">
          <a:contourClr>
            <a:schemeClr val="lt1"/>
          </a:contourClr>
        </a:sp3d>
      </dsp:spPr>
      <dsp:style>
        <a:lnRef idx="0">
          <a:scrgbClr r="0" g="0" b="0"/>
        </a:lnRef>
        <a:fillRef idx="1">
          <a:scrgbClr r="0" g="0" b="0"/>
        </a:fillRef>
        <a:effectRef idx="2">
          <a:scrgbClr r="0" g="0" b="0"/>
        </a:effectRef>
        <a:fontRef idx="minor"/>
      </dsp:style>
      <dsp:txBody>
        <a:bodyPr spcFirstLastPara="0" vert="horz" wrap="square" lIns="0"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 0.14 </a:t>
          </a:r>
        </a:p>
        <a:p>
          <a:pPr marL="0" lvl="0" indent="0" algn="ctr" defTabSz="800100">
            <a:lnSpc>
              <a:spcPct val="90000"/>
            </a:lnSpc>
            <a:spcBef>
              <a:spcPct val="0"/>
            </a:spcBef>
            <a:spcAft>
              <a:spcPct val="35000"/>
            </a:spcAft>
            <a:buNone/>
          </a:pPr>
          <a:r>
            <a:rPr lang="en-US" sz="1800" b="1" kern="1200" dirty="0" err="1"/>
            <a:t>lt</a:t>
          </a:r>
          <a:r>
            <a:rPr lang="en-US" sz="1800" b="1" kern="1200" dirty="0"/>
            <a:t>/</a:t>
          </a:r>
          <a:r>
            <a:rPr lang="en-US" sz="1800" b="1" kern="1200" dirty="0" err="1"/>
            <a:t>gn</a:t>
          </a:r>
          <a:endParaRPr lang="el-GR" sz="1800" kern="1200" dirty="0">
            <a:solidFill>
              <a:schemeClr val="tx1"/>
            </a:solidFill>
          </a:endParaRPr>
        </a:p>
      </dsp:txBody>
      <dsp:txXfrm>
        <a:off x="1085925" y="899555"/>
        <a:ext cx="1280058" cy="1016427"/>
      </dsp:txXfrm>
    </dsp:sp>
    <dsp:sp modelId="{386E3A0B-CEAB-4827-8505-A30361927B55}">
      <dsp:nvSpPr>
        <dsp:cNvPr id="0" name=""/>
        <dsp:cNvSpPr/>
      </dsp:nvSpPr>
      <dsp:spPr>
        <a:xfrm>
          <a:off x="5475" y="543246"/>
          <a:ext cx="1015919" cy="1015919"/>
        </a:xfrm>
        <a:prstGeom prst="ellipse">
          <a:avLst/>
        </a:prstGeom>
        <a:solidFill>
          <a:schemeClr val="accent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1" kern="1200" dirty="0"/>
            <a:t>2021</a:t>
          </a:r>
          <a:endParaRPr lang="el-GR" sz="1800" b="1" kern="1200" dirty="0"/>
        </a:p>
      </dsp:txBody>
      <dsp:txXfrm>
        <a:off x="154253" y="692024"/>
        <a:ext cx="718363" cy="718363"/>
      </dsp:txXfrm>
    </dsp:sp>
    <dsp:sp modelId="{10C7F069-43A2-46FF-ADAA-C1B8168DB802}">
      <dsp:nvSpPr>
        <dsp:cNvPr id="0" name=""/>
        <dsp:cNvSpPr/>
      </dsp:nvSpPr>
      <dsp:spPr>
        <a:xfrm>
          <a:off x="3423931" y="959920"/>
          <a:ext cx="1523879" cy="1016427"/>
        </a:xfrm>
        <a:prstGeom prst="rect">
          <a:avLst/>
        </a:prstGeom>
        <a:solidFill>
          <a:schemeClr val="accent2">
            <a:tint val="40000"/>
            <a:alpha val="90000"/>
            <a:hueOff val="-613955"/>
            <a:satOff val="4090"/>
            <a:lumOff val="374"/>
            <a:alphaOff val="0"/>
          </a:schemeClr>
        </a:solidFill>
        <a:ln>
          <a:noFill/>
        </a:ln>
        <a:effectLst>
          <a:outerShdw blurRad="38100" dist="12700" dir="5400000" algn="ctr" rotWithShape="0">
            <a:srgbClr val="000000">
              <a:alpha val="63000"/>
            </a:srgbClr>
          </a:outerShdw>
        </a:effectLst>
        <a:sp3d z="-400500" extrusionH="63500" contourW="12700" prstMaterial="matte">
          <a:contourClr>
            <a:schemeClr val="lt1"/>
          </a:contourClr>
        </a:sp3d>
      </dsp:spPr>
      <dsp:style>
        <a:lnRef idx="0">
          <a:scrgbClr r="0" g="0" b="0"/>
        </a:lnRef>
        <a:fillRef idx="1">
          <a:scrgbClr r="0" g="0" b="0"/>
        </a:fillRef>
        <a:effectRef idx="2">
          <a:scrgbClr r="0" g="0" b="0"/>
        </a:effectRef>
        <a:fontRef idx="minor"/>
      </dsp:style>
      <dsp:txBody>
        <a:bodyPr spcFirstLastPara="0" vert="horz" wrap="square" lIns="0"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t>0.16</a:t>
          </a:r>
        </a:p>
        <a:p>
          <a:pPr marL="0" lvl="0" indent="0" algn="ctr" defTabSz="800100">
            <a:lnSpc>
              <a:spcPct val="90000"/>
            </a:lnSpc>
            <a:spcBef>
              <a:spcPct val="0"/>
            </a:spcBef>
            <a:spcAft>
              <a:spcPct val="35000"/>
            </a:spcAft>
            <a:buNone/>
          </a:pPr>
          <a:r>
            <a:rPr lang="en-US" sz="1800" b="1" kern="1200" dirty="0" err="1"/>
            <a:t>lt</a:t>
          </a:r>
          <a:r>
            <a:rPr lang="en-US" sz="1800" b="1" kern="1200" dirty="0"/>
            <a:t>/</a:t>
          </a:r>
          <a:r>
            <a:rPr lang="en-US" sz="1800" b="1" kern="1200" dirty="0" err="1"/>
            <a:t>gn</a:t>
          </a:r>
          <a:endParaRPr lang="el-GR" sz="1800" b="1" kern="1200" dirty="0"/>
        </a:p>
      </dsp:txBody>
      <dsp:txXfrm>
        <a:off x="3667752" y="959920"/>
        <a:ext cx="1280058" cy="1016427"/>
      </dsp:txXfrm>
    </dsp:sp>
    <dsp:sp modelId="{C9688D85-A54F-46C8-8B9B-57B25011E42D}">
      <dsp:nvSpPr>
        <dsp:cNvPr id="0" name=""/>
        <dsp:cNvSpPr/>
      </dsp:nvSpPr>
      <dsp:spPr>
        <a:xfrm>
          <a:off x="2545273" y="543246"/>
          <a:ext cx="1015919" cy="1015919"/>
        </a:xfrm>
        <a:prstGeom prst="ellipse">
          <a:avLst/>
        </a:prstGeom>
        <a:solidFill>
          <a:schemeClr val="accent2">
            <a:hueOff val="-441124"/>
            <a:satOff val="497"/>
            <a:lumOff val="1177"/>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1" kern="1200" dirty="0"/>
            <a:t>2022</a:t>
          </a:r>
          <a:endParaRPr lang="el-GR" sz="1800" b="1" kern="1200" dirty="0"/>
        </a:p>
      </dsp:txBody>
      <dsp:txXfrm>
        <a:off x="2694051" y="692024"/>
        <a:ext cx="718363" cy="718363"/>
      </dsp:txXfrm>
    </dsp:sp>
    <dsp:sp modelId="{481211C6-9E3D-4EEB-9BE1-91D48095B87B}">
      <dsp:nvSpPr>
        <dsp:cNvPr id="0" name=""/>
        <dsp:cNvSpPr/>
      </dsp:nvSpPr>
      <dsp:spPr>
        <a:xfrm>
          <a:off x="5963730" y="959920"/>
          <a:ext cx="1523879" cy="1016427"/>
        </a:xfrm>
        <a:prstGeom prst="rect">
          <a:avLst/>
        </a:prstGeom>
        <a:solidFill>
          <a:schemeClr val="accent2">
            <a:tint val="40000"/>
            <a:alpha val="90000"/>
            <a:hueOff val="-1227910"/>
            <a:satOff val="8180"/>
            <a:lumOff val="748"/>
            <a:alphaOff val="0"/>
          </a:schemeClr>
        </a:solidFill>
        <a:ln>
          <a:noFill/>
        </a:ln>
        <a:effectLst>
          <a:outerShdw blurRad="38100" dist="12700" dir="5400000" algn="ctr" rotWithShape="0">
            <a:srgbClr val="000000">
              <a:alpha val="63000"/>
            </a:srgbClr>
          </a:outerShdw>
        </a:effectLst>
        <a:sp3d z="-400500" extrusionH="63500" contourW="12700" prstMaterial="matte">
          <a:contourClr>
            <a:schemeClr val="lt1"/>
          </a:contourClr>
        </a:sp3d>
      </dsp:spPr>
      <dsp:style>
        <a:lnRef idx="0">
          <a:scrgbClr r="0" g="0" b="0"/>
        </a:lnRef>
        <a:fillRef idx="1">
          <a:scrgbClr r="0" g="0" b="0"/>
        </a:fillRef>
        <a:effectRef idx="2">
          <a:scrgbClr r="0" g="0" b="0"/>
        </a:effectRef>
        <a:fontRef idx="minor"/>
      </dsp:style>
      <dsp:txBody>
        <a:bodyPr spcFirstLastPara="0" vert="horz" wrap="square" lIns="0"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t>0.192</a:t>
          </a:r>
        </a:p>
        <a:p>
          <a:pPr marL="0" lvl="0" indent="0" algn="ctr" defTabSz="800100">
            <a:lnSpc>
              <a:spcPct val="90000"/>
            </a:lnSpc>
            <a:spcBef>
              <a:spcPct val="0"/>
            </a:spcBef>
            <a:spcAft>
              <a:spcPct val="35000"/>
            </a:spcAft>
            <a:buNone/>
          </a:pPr>
          <a:r>
            <a:rPr lang="en-US" sz="1800" b="1" kern="1200" dirty="0" err="1"/>
            <a:t>lt</a:t>
          </a:r>
          <a:r>
            <a:rPr lang="en-US" sz="1800" b="1" kern="1200" dirty="0"/>
            <a:t>/</a:t>
          </a:r>
          <a:r>
            <a:rPr lang="en-US" sz="1800" b="1" kern="1200" dirty="0" err="1"/>
            <a:t>gn</a:t>
          </a:r>
          <a:endParaRPr lang="en-US" sz="1800" b="1" kern="1200" dirty="0"/>
        </a:p>
      </dsp:txBody>
      <dsp:txXfrm>
        <a:off x="6207551" y="959920"/>
        <a:ext cx="1280058" cy="1016427"/>
      </dsp:txXfrm>
    </dsp:sp>
    <dsp:sp modelId="{D687679A-0C7F-4226-8C81-AFB8500DD565}">
      <dsp:nvSpPr>
        <dsp:cNvPr id="0" name=""/>
        <dsp:cNvSpPr/>
      </dsp:nvSpPr>
      <dsp:spPr>
        <a:xfrm>
          <a:off x="5085071" y="543246"/>
          <a:ext cx="1015919" cy="1015919"/>
        </a:xfrm>
        <a:prstGeom prst="ellipse">
          <a:avLst/>
        </a:prstGeom>
        <a:solidFill>
          <a:schemeClr val="accent2">
            <a:hueOff val="-882249"/>
            <a:satOff val="995"/>
            <a:lumOff val="2353"/>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0" kern="1200" dirty="0"/>
            <a:t>2023</a:t>
          </a:r>
          <a:endParaRPr lang="el-GR" sz="1800" b="0" kern="1200" dirty="0"/>
        </a:p>
      </dsp:txBody>
      <dsp:txXfrm>
        <a:off x="5233849" y="692024"/>
        <a:ext cx="718363" cy="718363"/>
      </dsp:txXfrm>
    </dsp:sp>
    <dsp:sp modelId="{B22D779D-91BE-426D-8521-4C048F2A6EE9}">
      <dsp:nvSpPr>
        <dsp:cNvPr id="0" name=""/>
        <dsp:cNvSpPr/>
      </dsp:nvSpPr>
      <dsp:spPr>
        <a:xfrm>
          <a:off x="8437605" y="949614"/>
          <a:ext cx="1523879" cy="1016427"/>
        </a:xfrm>
        <a:prstGeom prst="rect">
          <a:avLst/>
        </a:prstGeom>
        <a:solidFill>
          <a:schemeClr val="accent2">
            <a:tint val="40000"/>
            <a:alpha val="90000"/>
            <a:hueOff val="-1841865"/>
            <a:satOff val="12270"/>
            <a:lumOff val="1122"/>
            <a:alphaOff val="0"/>
          </a:schemeClr>
        </a:solidFill>
        <a:ln>
          <a:noFill/>
        </a:ln>
        <a:effectLst>
          <a:outerShdw blurRad="38100" dist="12700" dir="5400000" algn="ctr" rotWithShape="0">
            <a:srgbClr val="000000">
              <a:alpha val="63000"/>
            </a:srgbClr>
          </a:outerShdw>
        </a:effectLst>
        <a:sp3d z="-400500" extrusionH="63500" contourW="12700" prstMaterial="matte">
          <a:contourClr>
            <a:schemeClr val="lt1"/>
          </a:contourClr>
        </a:sp3d>
      </dsp:spPr>
      <dsp:style>
        <a:lnRef idx="0">
          <a:scrgbClr r="0" g="0" b="0"/>
        </a:lnRef>
        <a:fillRef idx="1">
          <a:scrgbClr r="0" g="0" b="0"/>
        </a:fillRef>
        <a:effectRef idx="2">
          <a:scrgbClr r="0" g="0" b="0"/>
        </a:effectRef>
        <a:fontRef idx="minor"/>
      </dsp:style>
      <dsp:txBody>
        <a:bodyPr spcFirstLastPara="0" vert="horz" wrap="square" lIns="0"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0.185</a:t>
          </a:r>
        </a:p>
        <a:p>
          <a:pPr marL="0" lvl="0" indent="0" algn="ctr" defTabSz="800100">
            <a:lnSpc>
              <a:spcPct val="90000"/>
            </a:lnSpc>
            <a:spcBef>
              <a:spcPct val="0"/>
            </a:spcBef>
            <a:spcAft>
              <a:spcPct val="35000"/>
            </a:spcAft>
            <a:buNone/>
          </a:pPr>
          <a:r>
            <a:rPr lang="en-US" sz="1800" b="1" kern="1200" dirty="0" err="1"/>
            <a:t>lt</a:t>
          </a:r>
          <a:r>
            <a:rPr lang="en-US" sz="1800" b="1" kern="1200" dirty="0"/>
            <a:t>/</a:t>
          </a:r>
          <a:r>
            <a:rPr lang="en-US" sz="1800" b="1" kern="1200" dirty="0" err="1"/>
            <a:t>gn</a:t>
          </a:r>
          <a:endParaRPr lang="en-CY" sz="1800" kern="1200" dirty="0"/>
        </a:p>
      </dsp:txBody>
      <dsp:txXfrm>
        <a:off x="8681426" y="949614"/>
        <a:ext cx="1280058" cy="1016427"/>
      </dsp:txXfrm>
    </dsp:sp>
    <dsp:sp modelId="{B9416F3F-2823-4ACC-A773-B2E94D3A86F9}">
      <dsp:nvSpPr>
        <dsp:cNvPr id="0" name=""/>
        <dsp:cNvSpPr/>
      </dsp:nvSpPr>
      <dsp:spPr>
        <a:xfrm>
          <a:off x="7624870" y="543246"/>
          <a:ext cx="1015919" cy="1015919"/>
        </a:xfrm>
        <a:prstGeom prst="ellipse">
          <a:avLst/>
        </a:prstGeom>
        <a:solidFill>
          <a:schemeClr val="accent2">
            <a:hueOff val="-1323373"/>
            <a:satOff val="1492"/>
            <a:lumOff val="353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kern="1200" dirty="0"/>
            <a:t>Target 2024</a:t>
          </a:r>
          <a:endParaRPr lang="en-CY" sz="1800" kern="1200" dirty="0"/>
        </a:p>
      </dsp:txBody>
      <dsp:txXfrm>
        <a:off x="7773648" y="692024"/>
        <a:ext cx="718363" cy="71836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CA77C4-90A9-4827-8850-246311EED5BB}">
      <dsp:nvSpPr>
        <dsp:cNvPr id="0" name=""/>
        <dsp:cNvSpPr/>
      </dsp:nvSpPr>
      <dsp:spPr>
        <a:xfrm>
          <a:off x="4268" y="487395"/>
          <a:ext cx="2009169" cy="775539"/>
        </a:xfrm>
        <a:prstGeom prst="chevron">
          <a:avLst>
            <a:gd name="adj" fmla="val 40000"/>
          </a:avLst>
        </a:prstGeom>
        <a:gradFill rotWithShape="0">
          <a:gsLst>
            <a:gs pos="0">
              <a:schemeClr val="lt1">
                <a:hueOff val="0"/>
                <a:satOff val="0"/>
                <a:lumOff val="0"/>
                <a:alphaOff val="0"/>
                <a:satMod val="100000"/>
                <a:lumMod val="100000"/>
              </a:schemeClr>
            </a:gs>
            <a:gs pos="50000">
              <a:schemeClr val="lt1">
                <a:hueOff val="0"/>
                <a:satOff val="0"/>
                <a:lumOff val="0"/>
                <a:alphaOff val="0"/>
                <a:shade val="99000"/>
                <a:satMod val="105000"/>
                <a:lumMod val="100000"/>
              </a:schemeClr>
            </a:gs>
            <a:gs pos="100000">
              <a:schemeClr val="lt1">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3C75B08-9150-4132-A189-28991031CA16}">
      <dsp:nvSpPr>
        <dsp:cNvPr id="0" name=""/>
        <dsp:cNvSpPr/>
      </dsp:nvSpPr>
      <dsp:spPr>
        <a:xfrm>
          <a:off x="540047" y="681280"/>
          <a:ext cx="1696632" cy="775539"/>
        </a:xfrm>
        <a:prstGeom prst="roundRect">
          <a:avLst>
            <a:gd name="adj" fmla="val 10000"/>
          </a:avLst>
        </a:prstGeom>
        <a:solidFill>
          <a:schemeClr val="accent2">
            <a:alpha val="90000"/>
            <a:tint val="40000"/>
            <a:hueOff val="0"/>
            <a:satOff val="0"/>
            <a:lumOff val="0"/>
            <a:alphaOff val="0"/>
          </a:schemeClr>
        </a:solidFill>
        <a:ln w="6350" cap="flat" cmpd="sng" algn="ctr">
          <a:solidFill>
            <a:schemeClr val="accent2">
              <a:hueOff val="0"/>
              <a:satOff val="0"/>
              <a:lumOff val="0"/>
              <a:alphaOff val="0"/>
            </a:schemeClr>
          </a:solidFill>
          <a:prstDash val="solid"/>
        </a:ln>
        <a:effectLst>
          <a:outerShdw blurRad="38100" dist="12700" dir="5400000" algn="ctr" rotWithShape="0">
            <a:srgbClr val="000000">
              <a:alpha val="63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b="1" kern="1200" dirty="0"/>
            <a:t>Organic waste 0,</a:t>
          </a:r>
          <a:r>
            <a:rPr lang="el-GR" sz="1500" b="1" kern="1200" dirty="0"/>
            <a:t>1</a:t>
          </a:r>
          <a:r>
            <a:rPr lang="en-US" sz="1500" b="1" kern="1200" dirty="0"/>
            <a:t>5 kg </a:t>
          </a:r>
          <a:r>
            <a:rPr lang="en-US" sz="1500" b="1" kern="1200" dirty="0" err="1"/>
            <a:t>gn</a:t>
          </a:r>
          <a:endParaRPr lang="en-US" sz="1500" b="1" kern="1200" dirty="0"/>
        </a:p>
      </dsp:txBody>
      <dsp:txXfrm>
        <a:off x="562762" y="703995"/>
        <a:ext cx="1651202" cy="730109"/>
      </dsp:txXfrm>
    </dsp:sp>
    <dsp:sp modelId="{EB0DC454-E851-4D37-A61E-0AF28C9853EC}">
      <dsp:nvSpPr>
        <dsp:cNvPr id="0" name=""/>
        <dsp:cNvSpPr/>
      </dsp:nvSpPr>
      <dsp:spPr>
        <a:xfrm>
          <a:off x="2299187" y="487395"/>
          <a:ext cx="2009169" cy="775539"/>
        </a:xfrm>
        <a:prstGeom prst="chevron">
          <a:avLst>
            <a:gd name="adj" fmla="val 40000"/>
          </a:avLst>
        </a:prstGeom>
        <a:gradFill rotWithShape="0">
          <a:gsLst>
            <a:gs pos="0">
              <a:schemeClr val="lt1">
                <a:hueOff val="0"/>
                <a:satOff val="0"/>
                <a:lumOff val="0"/>
                <a:alphaOff val="0"/>
                <a:satMod val="100000"/>
                <a:lumMod val="100000"/>
              </a:schemeClr>
            </a:gs>
            <a:gs pos="50000">
              <a:schemeClr val="lt1">
                <a:hueOff val="0"/>
                <a:satOff val="0"/>
                <a:lumOff val="0"/>
                <a:alphaOff val="0"/>
                <a:shade val="99000"/>
                <a:satMod val="105000"/>
                <a:lumMod val="100000"/>
              </a:schemeClr>
            </a:gs>
            <a:gs pos="100000">
              <a:schemeClr val="lt1">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5DE1114-B985-4C61-BB7C-DF24EF7DFCB0}">
      <dsp:nvSpPr>
        <dsp:cNvPr id="0" name=""/>
        <dsp:cNvSpPr/>
      </dsp:nvSpPr>
      <dsp:spPr>
        <a:xfrm>
          <a:off x="2834965" y="681280"/>
          <a:ext cx="1696632" cy="775539"/>
        </a:xfrm>
        <a:prstGeom prst="roundRect">
          <a:avLst>
            <a:gd name="adj" fmla="val 10000"/>
          </a:avLst>
        </a:prstGeom>
        <a:solidFill>
          <a:schemeClr val="accent2">
            <a:alpha val="90000"/>
            <a:tint val="40000"/>
            <a:hueOff val="0"/>
            <a:satOff val="0"/>
            <a:lumOff val="0"/>
            <a:alphaOff val="0"/>
          </a:schemeClr>
        </a:solidFill>
        <a:ln w="6350" cap="flat" cmpd="sng" algn="ctr">
          <a:solidFill>
            <a:schemeClr val="accent2">
              <a:hueOff val="0"/>
              <a:satOff val="0"/>
              <a:lumOff val="0"/>
              <a:alphaOff val="0"/>
            </a:schemeClr>
          </a:solidFill>
          <a:prstDash val="solid"/>
        </a:ln>
        <a:effectLst>
          <a:outerShdw blurRad="38100" dist="12700" dir="5400000" algn="ctr" rotWithShape="0">
            <a:srgbClr val="000000">
              <a:alpha val="63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b="1" kern="1200" dirty="0"/>
            <a:t>Recyclables 0,10 kg </a:t>
          </a:r>
          <a:r>
            <a:rPr lang="en-US" sz="1500" b="1" kern="1200" dirty="0" err="1"/>
            <a:t>gn</a:t>
          </a:r>
          <a:endParaRPr lang="en-US" sz="1500" b="1" kern="1200" dirty="0"/>
        </a:p>
      </dsp:txBody>
      <dsp:txXfrm>
        <a:off x="2857680" y="703995"/>
        <a:ext cx="1651202" cy="730109"/>
      </dsp:txXfrm>
    </dsp:sp>
    <dsp:sp modelId="{9B490E09-80C1-4D3C-A325-834E0F833299}">
      <dsp:nvSpPr>
        <dsp:cNvPr id="0" name=""/>
        <dsp:cNvSpPr/>
      </dsp:nvSpPr>
      <dsp:spPr>
        <a:xfrm>
          <a:off x="4594105" y="487395"/>
          <a:ext cx="2009169" cy="775539"/>
        </a:xfrm>
        <a:prstGeom prst="chevron">
          <a:avLst>
            <a:gd name="adj" fmla="val 40000"/>
          </a:avLst>
        </a:prstGeom>
        <a:gradFill rotWithShape="0">
          <a:gsLst>
            <a:gs pos="0">
              <a:schemeClr val="lt1">
                <a:hueOff val="0"/>
                <a:satOff val="0"/>
                <a:lumOff val="0"/>
                <a:alphaOff val="0"/>
                <a:satMod val="100000"/>
                <a:lumMod val="100000"/>
              </a:schemeClr>
            </a:gs>
            <a:gs pos="50000">
              <a:schemeClr val="lt1">
                <a:hueOff val="0"/>
                <a:satOff val="0"/>
                <a:lumOff val="0"/>
                <a:alphaOff val="0"/>
                <a:shade val="99000"/>
                <a:satMod val="105000"/>
                <a:lumMod val="100000"/>
              </a:schemeClr>
            </a:gs>
            <a:gs pos="100000">
              <a:schemeClr val="lt1">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129C7F9-16C0-4824-A7D8-F66E0878A252}">
      <dsp:nvSpPr>
        <dsp:cNvPr id="0" name=""/>
        <dsp:cNvSpPr/>
      </dsp:nvSpPr>
      <dsp:spPr>
        <a:xfrm>
          <a:off x="5129884" y="681280"/>
          <a:ext cx="1696632" cy="775539"/>
        </a:xfrm>
        <a:prstGeom prst="roundRect">
          <a:avLst>
            <a:gd name="adj" fmla="val 10000"/>
          </a:avLst>
        </a:prstGeom>
        <a:solidFill>
          <a:schemeClr val="accent2">
            <a:alpha val="90000"/>
            <a:tint val="40000"/>
            <a:hueOff val="0"/>
            <a:satOff val="0"/>
            <a:lumOff val="0"/>
            <a:alphaOff val="0"/>
          </a:schemeClr>
        </a:solidFill>
        <a:ln w="6350" cap="flat" cmpd="sng" algn="ctr">
          <a:solidFill>
            <a:schemeClr val="accent2">
              <a:hueOff val="0"/>
              <a:satOff val="0"/>
              <a:lumOff val="0"/>
              <a:alphaOff val="0"/>
            </a:schemeClr>
          </a:solidFill>
          <a:prstDash val="solid"/>
        </a:ln>
        <a:effectLst>
          <a:outerShdw blurRad="38100" dist="12700" dir="5400000" algn="ctr" rotWithShape="0">
            <a:srgbClr val="000000">
              <a:alpha val="63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b="1" kern="1200" dirty="0"/>
            <a:t>Glass </a:t>
          </a:r>
        </a:p>
        <a:p>
          <a:pPr marL="0" lvl="0" indent="0" algn="ctr" defTabSz="666750">
            <a:lnSpc>
              <a:spcPct val="90000"/>
            </a:lnSpc>
            <a:spcBef>
              <a:spcPct val="0"/>
            </a:spcBef>
            <a:spcAft>
              <a:spcPct val="35000"/>
            </a:spcAft>
            <a:buNone/>
          </a:pPr>
          <a:r>
            <a:rPr lang="en-US" sz="1500" b="1" kern="1200" dirty="0"/>
            <a:t>0,07 kg </a:t>
          </a:r>
          <a:r>
            <a:rPr lang="en-US" sz="1500" b="1" kern="1200" dirty="0" err="1"/>
            <a:t>gn</a:t>
          </a:r>
          <a:endParaRPr lang="en-US" sz="1500" b="1" kern="1200" dirty="0"/>
        </a:p>
      </dsp:txBody>
      <dsp:txXfrm>
        <a:off x="5152599" y="703995"/>
        <a:ext cx="1651202" cy="730109"/>
      </dsp:txXfrm>
    </dsp:sp>
    <dsp:sp modelId="{8D2442EB-F597-4DB4-8FB0-85199B30B00D}">
      <dsp:nvSpPr>
        <dsp:cNvPr id="0" name=""/>
        <dsp:cNvSpPr/>
      </dsp:nvSpPr>
      <dsp:spPr>
        <a:xfrm>
          <a:off x="6889024" y="487395"/>
          <a:ext cx="2009169" cy="775539"/>
        </a:xfrm>
        <a:prstGeom prst="chevron">
          <a:avLst>
            <a:gd name="adj" fmla="val 40000"/>
          </a:avLst>
        </a:prstGeom>
        <a:gradFill rotWithShape="0">
          <a:gsLst>
            <a:gs pos="0">
              <a:schemeClr val="lt1">
                <a:hueOff val="0"/>
                <a:satOff val="0"/>
                <a:lumOff val="0"/>
                <a:alphaOff val="0"/>
                <a:satMod val="100000"/>
                <a:lumMod val="100000"/>
              </a:schemeClr>
            </a:gs>
            <a:gs pos="50000">
              <a:schemeClr val="lt1">
                <a:hueOff val="0"/>
                <a:satOff val="0"/>
                <a:lumOff val="0"/>
                <a:alphaOff val="0"/>
                <a:shade val="99000"/>
                <a:satMod val="105000"/>
                <a:lumMod val="100000"/>
              </a:schemeClr>
            </a:gs>
            <a:gs pos="100000">
              <a:schemeClr val="lt1">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764D876-E8A9-4F07-8742-32AE11A6DA44}">
      <dsp:nvSpPr>
        <dsp:cNvPr id="0" name=""/>
        <dsp:cNvSpPr/>
      </dsp:nvSpPr>
      <dsp:spPr>
        <a:xfrm>
          <a:off x="7424802" y="681280"/>
          <a:ext cx="1696632" cy="775539"/>
        </a:xfrm>
        <a:prstGeom prst="roundRect">
          <a:avLst>
            <a:gd name="adj" fmla="val 10000"/>
          </a:avLst>
        </a:prstGeom>
        <a:solidFill>
          <a:schemeClr val="accent2">
            <a:alpha val="90000"/>
            <a:tint val="40000"/>
            <a:hueOff val="0"/>
            <a:satOff val="0"/>
            <a:lumOff val="0"/>
            <a:alphaOff val="0"/>
          </a:schemeClr>
        </a:solidFill>
        <a:ln w="6350" cap="flat" cmpd="sng" algn="ctr">
          <a:solidFill>
            <a:schemeClr val="accent2">
              <a:hueOff val="0"/>
              <a:satOff val="0"/>
              <a:lumOff val="0"/>
              <a:alphaOff val="0"/>
            </a:schemeClr>
          </a:solidFill>
          <a:prstDash val="solid"/>
        </a:ln>
        <a:effectLst>
          <a:outerShdw blurRad="38100" dist="12700" dir="5400000" algn="ctr" rotWithShape="0">
            <a:srgbClr val="000000">
              <a:alpha val="63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b="1" kern="1200" dirty="0"/>
            <a:t>Oil 0,</a:t>
          </a:r>
          <a:r>
            <a:rPr lang="el-GR" sz="1500" b="1" kern="1200" dirty="0"/>
            <a:t>01</a:t>
          </a:r>
          <a:r>
            <a:rPr lang="en-US" sz="1500" b="1" kern="1200" dirty="0"/>
            <a:t>6 </a:t>
          </a:r>
          <a:r>
            <a:rPr lang="en-US" sz="1500" b="1" kern="1200" dirty="0" err="1"/>
            <a:t>lt</a:t>
          </a:r>
          <a:r>
            <a:rPr lang="en-US" sz="1500" b="1" kern="1200" dirty="0"/>
            <a:t> </a:t>
          </a:r>
          <a:r>
            <a:rPr lang="en-US" sz="1500" b="1" kern="1200" dirty="0" err="1"/>
            <a:t>gn</a:t>
          </a:r>
          <a:endParaRPr lang="en-US" sz="1500" b="1" kern="1200" dirty="0"/>
        </a:p>
      </dsp:txBody>
      <dsp:txXfrm>
        <a:off x="7447517" y="703995"/>
        <a:ext cx="1651202" cy="73010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CA77C4-90A9-4827-8850-246311EED5BB}">
      <dsp:nvSpPr>
        <dsp:cNvPr id="0" name=""/>
        <dsp:cNvSpPr/>
      </dsp:nvSpPr>
      <dsp:spPr>
        <a:xfrm>
          <a:off x="4268" y="631411"/>
          <a:ext cx="2009169" cy="775539"/>
        </a:xfrm>
        <a:prstGeom prst="chevron">
          <a:avLst>
            <a:gd name="adj" fmla="val 40000"/>
          </a:avLst>
        </a:prstGeom>
        <a:gradFill rotWithShape="0">
          <a:gsLst>
            <a:gs pos="0">
              <a:schemeClr val="lt1">
                <a:hueOff val="0"/>
                <a:satOff val="0"/>
                <a:lumOff val="0"/>
                <a:alphaOff val="0"/>
                <a:satMod val="100000"/>
                <a:lumMod val="100000"/>
              </a:schemeClr>
            </a:gs>
            <a:gs pos="50000">
              <a:schemeClr val="lt1">
                <a:hueOff val="0"/>
                <a:satOff val="0"/>
                <a:lumOff val="0"/>
                <a:alphaOff val="0"/>
                <a:shade val="99000"/>
                <a:satMod val="105000"/>
                <a:lumMod val="100000"/>
              </a:schemeClr>
            </a:gs>
            <a:gs pos="100000">
              <a:schemeClr val="lt1">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3C75B08-9150-4132-A189-28991031CA16}">
      <dsp:nvSpPr>
        <dsp:cNvPr id="0" name=""/>
        <dsp:cNvSpPr/>
      </dsp:nvSpPr>
      <dsp:spPr>
        <a:xfrm>
          <a:off x="540047" y="825296"/>
          <a:ext cx="1696632" cy="775539"/>
        </a:xfrm>
        <a:prstGeom prst="roundRect">
          <a:avLst>
            <a:gd name="adj" fmla="val 10000"/>
          </a:avLst>
        </a:prstGeom>
        <a:solidFill>
          <a:schemeClr val="accent2">
            <a:alpha val="90000"/>
            <a:tint val="40000"/>
            <a:hueOff val="0"/>
            <a:satOff val="0"/>
            <a:lumOff val="0"/>
            <a:alphaOff val="0"/>
          </a:schemeClr>
        </a:solidFill>
        <a:ln w="6350" cap="flat" cmpd="sng" algn="ctr">
          <a:solidFill>
            <a:schemeClr val="accent2">
              <a:hueOff val="0"/>
              <a:satOff val="0"/>
              <a:lumOff val="0"/>
              <a:alphaOff val="0"/>
            </a:schemeClr>
          </a:solidFill>
          <a:prstDash val="solid"/>
        </a:ln>
        <a:effectLst>
          <a:outerShdw blurRad="38100" dist="12700" dir="5400000" algn="ctr" rotWithShape="0">
            <a:srgbClr val="000000">
              <a:alpha val="63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b="1" kern="1200" dirty="0"/>
            <a:t>Organic waste 0,</a:t>
          </a:r>
          <a:r>
            <a:rPr lang="el-GR" sz="1500" b="1" kern="1200" dirty="0"/>
            <a:t>1</a:t>
          </a:r>
          <a:r>
            <a:rPr lang="en-US" sz="1500" b="1" kern="1200" dirty="0"/>
            <a:t>8 kg </a:t>
          </a:r>
          <a:r>
            <a:rPr lang="en-US" sz="1500" b="1" kern="1200" dirty="0" err="1"/>
            <a:t>gn</a:t>
          </a:r>
          <a:endParaRPr lang="en-US" sz="1500" b="1" kern="1200" dirty="0"/>
        </a:p>
      </dsp:txBody>
      <dsp:txXfrm>
        <a:off x="562762" y="848011"/>
        <a:ext cx="1651202" cy="730109"/>
      </dsp:txXfrm>
    </dsp:sp>
    <dsp:sp modelId="{EB0DC454-E851-4D37-A61E-0AF28C9853EC}">
      <dsp:nvSpPr>
        <dsp:cNvPr id="0" name=""/>
        <dsp:cNvSpPr/>
      </dsp:nvSpPr>
      <dsp:spPr>
        <a:xfrm>
          <a:off x="2299187" y="631411"/>
          <a:ext cx="2009169" cy="775539"/>
        </a:xfrm>
        <a:prstGeom prst="chevron">
          <a:avLst>
            <a:gd name="adj" fmla="val 40000"/>
          </a:avLst>
        </a:prstGeom>
        <a:gradFill rotWithShape="0">
          <a:gsLst>
            <a:gs pos="0">
              <a:schemeClr val="lt1">
                <a:hueOff val="0"/>
                <a:satOff val="0"/>
                <a:lumOff val="0"/>
                <a:alphaOff val="0"/>
                <a:satMod val="100000"/>
                <a:lumMod val="100000"/>
              </a:schemeClr>
            </a:gs>
            <a:gs pos="50000">
              <a:schemeClr val="lt1">
                <a:hueOff val="0"/>
                <a:satOff val="0"/>
                <a:lumOff val="0"/>
                <a:alphaOff val="0"/>
                <a:shade val="99000"/>
                <a:satMod val="105000"/>
                <a:lumMod val="100000"/>
              </a:schemeClr>
            </a:gs>
            <a:gs pos="100000">
              <a:schemeClr val="lt1">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5DE1114-B985-4C61-BB7C-DF24EF7DFCB0}">
      <dsp:nvSpPr>
        <dsp:cNvPr id="0" name=""/>
        <dsp:cNvSpPr/>
      </dsp:nvSpPr>
      <dsp:spPr>
        <a:xfrm>
          <a:off x="2834965" y="825296"/>
          <a:ext cx="1696632" cy="775539"/>
        </a:xfrm>
        <a:prstGeom prst="roundRect">
          <a:avLst>
            <a:gd name="adj" fmla="val 10000"/>
          </a:avLst>
        </a:prstGeom>
        <a:solidFill>
          <a:schemeClr val="accent2">
            <a:alpha val="90000"/>
            <a:tint val="40000"/>
            <a:hueOff val="0"/>
            <a:satOff val="0"/>
            <a:lumOff val="0"/>
            <a:alphaOff val="0"/>
          </a:schemeClr>
        </a:solidFill>
        <a:ln w="6350" cap="flat" cmpd="sng" algn="ctr">
          <a:solidFill>
            <a:schemeClr val="accent2">
              <a:hueOff val="0"/>
              <a:satOff val="0"/>
              <a:lumOff val="0"/>
              <a:alphaOff val="0"/>
            </a:schemeClr>
          </a:solidFill>
          <a:prstDash val="solid"/>
        </a:ln>
        <a:effectLst>
          <a:outerShdw blurRad="38100" dist="12700" dir="5400000" algn="ctr" rotWithShape="0">
            <a:srgbClr val="000000">
              <a:alpha val="63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b="1" kern="1200" dirty="0"/>
            <a:t>Recyclables 0,22 kg </a:t>
          </a:r>
          <a:r>
            <a:rPr lang="en-US" sz="1500" b="1" kern="1200" dirty="0" err="1"/>
            <a:t>gn</a:t>
          </a:r>
          <a:endParaRPr lang="en-US" sz="1500" b="1" kern="1200" dirty="0"/>
        </a:p>
      </dsp:txBody>
      <dsp:txXfrm>
        <a:off x="2857680" y="848011"/>
        <a:ext cx="1651202" cy="730109"/>
      </dsp:txXfrm>
    </dsp:sp>
    <dsp:sp modelId="{9B490E09-80C1-4D3C-A325-834E0F833299}">
      <dsp:nvSpPr>
        <dsp:cNvPr id="0" name=""/>
        <dsp:cNvSpPr/>
      </dsp:nvSpPr>
      <dsp:spPr>
        <a:xfrm>
          <a:off x="4594105" y="631411"/>
          <a:ext cx="2009169" cy="775539"/>
        </a:xfrm>
        <a:prstGeom prst="chevron">
          <a:avLst>
            <a:gd name="adj" fmla="val 40000"/>
          </a:avLst>
        </a:prstGeom>
        <a:gradFill rotWithShape="0">
          <a:gsLst>
            <a:gs pos="0">
              <a:schemeClr val="lt1">
                <a:hueOff val="0"/>
                <a:satOff val="0"/>
                <a:lumOff val="0"/>
                <a:alphaOff val="0"/>
                <a:satMod val="100000"/>
                <a:lumMod val="100000"/>
              </a:schemeClr>
            </a:gs>
            <a:gs pos="50000">
              <a:schemeClr val="lt1">
                <a:hueOff val="0"/>
                <a:satOff val="0"/>
                <a:lumOff val="0"/>
                <a:alphaOff val="0"/>
                <a:shade val="99000"/>
                <a:satMod val="105000"/>
                <a:lumMod val="100000"/>
              </a:schemeClr>
            </a:gs>
            <a:gs pos="100000">
              <a:schemeClr val="lt1">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129C7F9-16C0-4824-A7D8-F66E0878A252}">
      <dsp:nvSpPr>
        <dsp:cNvPr id="0" name=""/>
        <dsp:cNvSpPr/>
      </dsp:nvSpPr>
      <dsp:spPr>
        <a:xfrm>
          <a:off x="5129884" y="825296"/>
          <a:ext cx="1696632" cy="775539"/>
        </a:xfrm>
        <a:prstGeom prst="roundRect">
          <a:avLst>
            <a:gd name="adj" fmla="val 10000"/>
          </a:avLst>
        </a:prstGeom>
        <a:solidFill>
          <a:schemeClr val="accent2">
            <a:alpha val="90000"/>
            <a:tint val="40000"/>
            <a:hueOff val="0"/>
            <a:satOff val="0"/>
            <a:lumOff val="0"/>
            <a:alphaOff val="0"/>
          </a:schemeClr>
        </a:solidFill>
        <a:ln w="6350" cap="flat" cmpd="sng" algn="ctr">
          <a:solidFill>
            <a:schemeClr val="accent2">
              <a:hueOff val="0"/>
              <a:satOff val="0"/>
              <a:lumOff val="0"/>
              <a:alphaOff val="0"/>
            </a:schemeClr>
          </a:solidFill>
          <a:prstDash val="solid"/>
        </a:ln>
        <a:effectLst>
          <a:outerShdw blurRad="38100" dist="12700" dir="5400000" algn="ctr" rotWithShape="0">
            <a:srgbClr val="000000">
              <a:alpha val="63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b="1" kern="1200" dirty="0"/>
            <a:t>Glass </a:t>
          </a:r>
        </a:p>
        <a:p>
          <a:pPr marL="0" lvl="0" indent="0" algn="ctr" defTabSz="666750">
            <a:lnSpc>
              <a:spcPct val="90000"/>
            </a:lnSpc>
            <a:spcBef>
              <a:spcPct val="0"/>
            </a:spcBef>
            <a:spcAft>
              <a:spcPct val="35000"/>
            </a:spcAft>
            <a:buNone/>
          </a:pPr>
          <a:r>
            <a:rPr lang="en-US" sz="1500" b="1" kern="1200" dirty="0"/>
            <a:t>0,185</a:t>
          </a:r>
          <a:r>
            <a:rPr lang="el-GR" sz="1500" b="1" kern="1200" dirty="0"/>
            <a:t> </a:t>
          </a:r>
          <a:r>
            <a:rPr lang="en-US" sz="1500" b="1" kern="1200" dirty="0"/>
            <a:t>kg </a:t>
          </a:r>
          <a:r>
            <a:rPr lang="en-US" sz="1500" b="1" kern="1200" dirty="0" err="1"/>
            <a:t>gn</a:t>
          </a:r>
          <a:endParaRPr lang="en-US" sz="1500" b="1" kern="1200" dirty="0"/>
        </a:p>
      </dsp:txBody>
      <dsp:txXfrm>
        <a:off x="5152599" y="848011"/>
        <a:ext cx="1651202" cy="730109"/>
      </dsp:txXfrm>
    </dsp:sp>
    <dsp:sp modelId="{8D2442EB-F597-4DB4-8FB0-85199B30B00D}">
      <dsp:nvSpPr>
        <dsp:cNvPr id="0" name=""/>
        <dsp:cNvSpPr/>
      </dsp:nvSpPr>
      <dsp:spPr>
        <a:xfrm>
          <a:off x="6889024" y="631411"/>
          <a:ext cx="2009169" cy="775539"/>
        </a:xfrm>
        <a:prstGeom prst="chevron">
          <a:avLst>
            <a:gd name="adj" fmla="val 40000"/>
          </a:avLst>
        </a:prstGeom>
        <a:gradFill rotWithShape="0">
          <a:gsLst>
            <a:gs pos="0">
              <a:schemeClr val="lt1">
                <a:hueOff val="0"/>
                <a:satOff val="0"/>
                <a:lumOff val="0"/>
                <a:alphaOff val="0"/>
                <a:satMod val="100000"/>
                <a:lumMod val="100000"/>
              </a:schemeClr>
            </a:gs>
            <a:gs pos="50000">
              <a:schemeClr val="lt1">
                <a:hueOff val="0"/>
                <a:satOff val="0"/>
                <a:lumOff val="0"/>
                <a:alphaOff val="0"/>
                <a:shade val="99000"/>
                <a:satMod val="105000"/>
                <a:lumMod val="100000"/>
              </a:schemeClr>
            </a:gs>
            <a:gs pos="100000">
              <a:schemeClr val="lt1">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764D876-E8A9-4F07-8742-32AE11A6DA44}">
      <dsp:nvSpPr>
        <dsp:cNvPr id="0" name=""/>
        <dsp:cNvSpPr/>
      </dsp:nvSpPr>
      <dsp:spPr>
        <a:xfrm>
          <a:off x="7424802" y="825296"/>
          <a:ext cx="1696632" cy="775539"/>
        </a:xfrm>
        <a:prstGeom prst="roundRect">
          <a:avLst>
            <a:gd name="adj" fmla="val 10000"/>
          </a:avLst>
        </a:prstGeom>
        <a:solidFill>
          <a:schemeClr val="accent2">
            <a:alpha val="90000"/>
            <a:tint val="40000"/>
            <a:hueOff val="0"/>
            <a:satOff val="0"/>
            <a:lumOff val="0"/>
            <a:alphaOff val="0"/>
          </a:schemeClr>
        </a:solidFill>
        <a:ln w="6350" cap="flat" cmpd="sng" algn="ctr">
          <a:solidFill>
            <a:schemeClr val="accent2">
              <a:hueOff val="0"/>
              <a:satOff val="0"/>
              <a:lumOff val="0"/>
              <a:alphaOff val="0"/>
            </a:schemeClr>
          </a:solidFill>
          <a:prstDash val="solid"/>
        </a:ln>
        <a:effectLst>
          <a:outerShdw blurRad="38100" dist="12700" dir="5400000" algn="ctr" rotWithShape="0">
            <a:srgbClr val="000000">
              <a:alpha val="63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b="1" kern="1200" dirty="0"/>
            <a:t>Oil 0,</a:t>
          </a:r>
          <a:r>
            <a:rPr lang="el-GR" sz="1500" b="1" kern="1200" dirty="0"/>
            <a:t>01</a:t>
          </a:r>
          <a:r>
            <a:rPr lang="en-US" sz="1500" b="1" kern="1200" dirty="0"/>
            <a:t>8 </a:t>
          </a:r>
          <a:r>
            <a:rPr lang="en-US" sz="1500" b="1" kern="1200" dirty="0" err="1"/>
            <a:t>lt</a:t>
          </a:r>
          <a:r>
            <a:rPr lang="en-US" sz="1500" b="1" kern="1200" dirty="0"/>
            <a:t> </a:t>
          </a:r>
          <a:r>
            <a:rPr lang="en-US" sz="1500" b="1" kern="1200" dirty="0" err="1"/>
            <a:t>gn</a:t>
          </a:r>
          <a:endParaRPr lang="en-US" sz="1500" b="1" kern="1200" dirty="0"/>
        </a:p>
      </dsp:txBody>
      <dsp:txXfrm>
        <a:off x="7447517" y="848011"/>
        <a:ext cx="1651202" cy="73010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CA77C4-90A9-4827-8850-246311EED5BB}">
      <dsp:nvSpPr>
        <dsp:cNvPr id="0" name=""/>
        <dsp:cNvSpPr/>
      </dsp:nvSpPr>
      <dsp:spPr>
        <a:xfrm>
          <a:off x="4268" y="631411"/>
          <a:ext cx="2009169" cy="775539"/>
        </a:xfrm>
        <a:prstGeom prst="chevron">
          <a:avLst>
            <a:gd name="adj" fmla="val 40000"/>
          </a:avLst>
        </a:prstGeom>
        <a:gradFill rotWithShape="0">
          <a:gsLst>
            <a:gs pos="0">
              <a:schemeClr val="lt1">
                <a:hueOff val="0"/>
                <a:satOff val="0"/>
                <a:lumOff val="0"/>
                <a:alphaOff val="0"/>
                <a:satMod val="100000"/>
                <a:lumMod val="100000"/>
              </a:schemeClr>
            </a:gs>
            <a:gs pos="50000">
              <a:schemeClr val="lt1">
                <a:hueOff val="0"/>
                <a:satOff val="0"/>
                <a:lumOff val="0"/>
                <a:alphaOff val="0"/>
                <a:shade val="99000"/>
                <a:satMod val="105000"/>
                <a:lumMod val="100000"/>
              </a:schemeClr>
            </a:gs>
            <a:gs pos="100000">
              <a:schemeClr val="lt1">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3C75B08-9150-4132-A189-28991031CA16}">
      <dsp:nvSpPr>
        <dsp:cNvPr id="0" name=""/>
        <dsp:cNvSpPr/>
      </dsp:nvSpPr>
      <dsp:spPr>
        <a:xfrm>
          <a:off x="540047" y="825296"/>
          <a:ext cx="1696632" cy="775539"/>
        </a:xfrm>
        <a:prstGeom prst="roundRect">
          <a:avLst>
            <a:gd name="adj" fmla="val 10000"/>
          </a:avLst>
        </a:prstGeom>
        <a:solidFill>
          <a:schemeClr val="accent2">
            <a:alpha val="90000"/>
            <a:tint val="40000"/>
            <a:hueOff val="0"/>
            <a:satOff val="0"/>
            <a:lumOff val="0"/>
            <a:alphaOff val="0"/>
          </a:schemeClr>
        </a:solidFill>
        <a:ln w="6350" cap="flat" cmpd="sng" algn="ctr">
          <a:solidFill>
            <a:schemeClr val="accent2">
              <a:hueOff val="0"/>
              <a:satOff val="0"/>
              <a:lumOff val="0"/>
              <a:alphaOff val="0"/>
            </a:schemeClr>
          </a:solidFill>
          <a:prstDash val="solid"/>
        </a:ln>
        <a:effectLst>
          <a:outerShdw blurRad="38100" dist="12700" dir="5400000" algn="ctr" rotWithShape="0">
            <a:srgbClr val="000000">
              <a:alpha val="63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b="1" kern="1200" dirty="0"/>
            <a:t>Organic waste 0,</a:t>
          </a:r>
          <a:r>
            <a:rPr lang="el-GR" sz="1500" b="1" kern="1200" dirty="0"/>
            <a:t>1</a:t>
          </a:r>
          <a:r>
            <a:rPr lang="en-US" sz="1500" b="1" kern="1200" dirty="0"/>
            <a:t>6 kg </a:t>
          </a:r>
          <a:r>
            <a:rPr lang="en-US" sz="1500" b="1" kern="1200" dirty="0" err="1"/>
            <a:t>gn</a:t>
          </a:r>
          <a:endParaRPr lang="en-US" sz="1500" b="1" kern="1200" dirty="0"/>
        </a:p>
      </dsp:txBody>
      <dsp:txXfrm>
        <a:off x="562762" y="848011"/>
        <a:ext cx="1651202" cy="730109"/>
      </dsp:txXfrm>
    </dsp:sp>
    <dsp:sp modelId="{EB0DC454-E851-4D37-A61E-0AF28C9853EC}">
      <dsp:nvSpPr>
        <dsp:cNvPr id="0" name=""/>
        <dsp:cNvSpPr/>
      </dsp:nvSpPr>
      <dsp:spPr>
        <a:xfrm>
          <a:off x="2299187" y="631411"/>
          <a:ext cx="2009169" cy="775539"/>
        </a:xfrm>
        <a:prstGeom prst="chevron">
          <a:avLst>
            <a:gd name="adj" fmla="val 40000"/>
          </a:avLst>
        </a:prstGeom>
        <a:gradFill rotWithShape="0">
          <a:gsLst>
            <a:gs pos="0">
              <a:schemeClr val="lt1">
                <a:hueOff val="0"/>
                <a:satOff val="0"/>
                <a:lumOff val="0"/>
                <a:alphaOff val="0"/>
                <a:satMod val="100000"/>
                <a:lumMod val="100000"/>
              </a:schemeClr>
            </a:gs>
            <a:gs pos="50000">
              <a:schemeClr val="lt1">
                <a:hueOff val="0"/>
                <a:satOff val="0"/>
                <a:lumOff val="0"/>
                <a:alphaOff val="0"/>
                <a:shade val="99000"/>
                <a:satMod val="105000"/>
                <a:lumMod val="100000"/>
              </a:schemeClr>
            </a:gs>
            <a:gs pos="100000">
              <a:schemeClr val="lt1">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5DE1114-B985-4C61-BB7C-DF24EF7DFCB0}">
      <dsp:nvSpPr>
        <dsp:cNvPr id="0" name=""/>
        <dsp:cNvSpPr/>
      </dsp:nvSpPr>
      <dsp:spPr>
        <a:xfrm>
          <a:off x="2834965" y="825296"/>
          <a:ext cx="1696632" cy="775539"/>
        </a:xfrm>
        <a:prstGeom prst="roundRect">
          <a:avLst>
            <a:gd name="adj" fmla="val 10000"/>
          </a:avLst>
        </a:prstGeom>
        <a:solidFill>
          <a:schemeClr val="accent2">
            <a:alpha val="90000"/>
            <a:tint val="40000"/>
            <a:hueOff val="0"/>
            <a:satOff val="0"/>
            <a:lumOff val="0"/>
            <a:alphaOff val="0"/>
          </a:schemeClr>
        </a:solidFill>
        <a:ln w="6350" cap="flat" cmpd="sng" algn="ctr">
          <a:solidFill>
            <a:schemeClr val="accent2">
              <a:hueOff val="0"/>
              <a:satOff val="0"/>
              <a:lumOff val="0"/>
              <a:alphaOff val="0"/>
            </a:schemeClr>
          </a:solidFill>
          <a:prstDash val="solid"/>
        </a:ln>
        <a:effectLst>
          <a:outerShdw blurRad="38100" dist="12700" dir="5400000" algn="ctr" rotWithShape="0">
            <a:srgbClr val="000000">
              <a:alpha val="63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b="1" kern="1200" dirty="0"/>
            <a:t>Recyclables 0,25 kg </a:t>
          </a:r>
          <a:r>
            <a:rPr lang="en-US" sz="1500" b="1" kern="1200" dirty="0" err="1"/>
            <a:t>gn</a:t>
          </a:r>
          <a:endParaRPr lang="en-US" sz="1500" b="1" kern="1200" dirty="0"/>
        </a:p>
      </dsp:txBody>
      <dsp:txXfrm>
        <a:off x="2857680" y="848011"/>
        <a:ext cx="1651202" cy="730109"/>
      </dsp:txXfrm>
    </dsp:sp>
    <dsp:sp modelId="{9B490E09-80C1-4D3C-A325-834E0F833299}">
      <dsp:nvSpPr>
        <dsp:cNvPr id="0" name=""/>
        <dsp:cNvSpPr/>
      </dsp:nvSpPr>
      <dsp:spPr>
        <a:xfrm>
          <a:off x="4594105" y="631411"/>
          <a:ext cx="2009169" cy="775539"/>
        </a:xfrm>
        <a:prstGeom prst="chevron">
          <a:avLst>
            <a:gd name="adj" fmla="val 40000"/>
          </a:avLst>
        </a:prstGeom>
        <a:gradFill rotWithShape="0">
          <a:gsLst>
            <a:gs pos="0">
              <a:schemeClr val="lt1">
                <a:hueOff val="0"/>
                <a:satOff val="0"/>
                <a:lumOff val="0"/>
                <a:alphaOff val="0"/>
                <a:satMod val="100000"/>
                <a:lumMod val="100000"/>
              </a:schemeClr>
            </a:gs>
            <a:gs pos="50000">
              <a:schemeClr val="lt1">
                <a:hueOff val="0"/>
                <a:satOff val="0"/>
                <a:lumOff val="0"/>
                <a:alphaOff val="0"/>
                <a:shade val="99000"/>
                <a:satMod val="105000"/>
                <a:lumMod val="100000"/>
              </a:schemeClr>
            </a:gs>
            <a:gs pos="100000">
              <a:schemeClr val="lt1">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129C7F9-16C0-4824-A7D8-F66E0878A252}">
      <dsp:nvSpPr>
        <dsp:cNvPr id="0" name=""/>
        <dsp:cNvSpPr/>
      </dsp:nvSpPr>
      <dsp:spPr>
        <a:xfrm>
          <a:off x="5129884" y="825296"/>
          <a:ext cx="1696632" cy="775539"/>
        </a:xfrm>
        <a:prstGeom prst="roundRect">
          <a:avLst>
            <a:gd name="adj" fmla="val 10000"/>
          </a:avLst>
        </a:prstGeom>
        <a:solidFill>
          <a:schemeClr val="accent2">
            <a:alpha val="90000"/>
            <a:tint val="40000"/>
            <a:hueOff val="0"/>
            <a:satOff val="0"/>
            <a:lumOff val="0"/>
            <a:alphaOff val="0"/>
          </a:schemeClr>
        </a:solidFill>
        <a:ln w="6350" cap="flat" cmpd="sng" algn="ctr">
          <a:solidFill>
            <a:schemeClr val="accent2">
              <a:hueOff val="0"/>
              <a:satOff val="0"/>
              <a:lumOff val="0"/>
              <a:alphaOff val="0"/>
            </a:schemeClr>
          </a:solidFill>
          <a:prstDash val="solid"/>
        </a:ln>
        <a:effectLst>
          <a:outerShdw blurRad="38100" dist="12700" dir="5400000" algn="ctr" rotWithShape="0">
            <a:srgbClr val="000000">
              <a:alpha val="63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b="1" kern="1200" dirty="0"/>
            <a:t>Glass </a:t>
          </a:r>
        </a:p>
        <a:p>
          <a:pPr marL="0" lvl="0" indent="0" algn="ctr" defTabSz="666750">
            <a:lnSpc>
              <a:spcPct val="90000"/>
            </a:lnSpc>
            <a:spcBef>
              <a:spcPct val="0"/>
            </a:spcBef>
            <a:spcAft>
              <a:spcPct val="35000"/>
            </a:spcAft>
            <a:buNone/>
          </a:pPr>
          <a:r>
            <a:rPr lang="en-US" sz="1500" b="1" kern="1200" dirty="0"/>
            <a:t>0,16</a:t>
          </a:r>
          <a:r>
            <a:rPr lang="el-GR" sz="1500" b="1" kern="1200" dirty="0"/>
            <a:t> </a:t>
          </a:r>
          <a:r>
            <a:rPr lang="en-US" sz="1500" b="1" kern="1200" dirty="0"/>
            <a:t>kg </a:t>
          </a:r>
          <a:r>
            <a:rPr lang="en-US" sz="1500" b="1" kern="1200" dirty="0" err="1"/>
            <a:t>gn</a:t>
          </a:r>
          <a:endParaRPr lang="en-US" sz="1500" b="1" kern="1200" dirty="0"/>
        </a:p>
      </dsp:txBody>
      <dsp:txXfrm>
        <a:off x="5152599" y="848011"/>
        <a:ext cx="1651202" cy="730109"/>
      </dsp:txXfrm>
    </dsp:sp>
    <dsp:sp modelId="{8D2442EB-F597-4DB4-8FB0-85199B30B00D}">
      <dsp:nvSpPr>
        <dsp:cNvPr id="0" name=""/>
        <dsp:cNvSpPr/>
      </dsp:nvSpPr>
      <dsp:spPr>
        <a:xfrm>
          <a:off x="6889024" y="631411"/>
          <a:ext cx="2009169" cy="775539"/>
        </a:xfrm>
        <a:prstGeom prst="chevron">
          <a:avLst>
            <a:gd name="adj" fmla="val 40000"/>
          </a:avLst>
        </a:prstGeom>
        <a:gradFill rotWithShape="0">
          <a:gsLst>
            <a:gs pos="0">
              <a:schemeClr val="lt1">
                <a:hueOff val="0"/>
                <a:satOff val="0"/>
                <a:lumOff val="0"/>
                <a:alphaOff val="0"/>
                <a:satMod val="100000"/>
                <a:lumMod val="100000"/>
              </a:schemeClr>
            </a:gs>
            <a:gs pos="50000">
              <a:schemeClr val="lt1">
                <a:hueOff val="0"/>
                <a:satOff val="0"/>
                <a:lumOff val="0"/>
                <a:alphaOff val="0"/>
                <a:shade val="99000"/>
                <a:satMod val="105000"/>
                <a:lumMod val="100000"/>
              </a:schemeClr>
            </a:gs>
            <a:gs pos="100000">
              <a:schemeClr val="lt1">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764D876-E8A9-4F07-8742-32AE11A6DA44}">
      <dsp:nvSpPr>
        <dsp:cNvPr id="0" name=""/>
        <dsp:cNvSpPr/>
      </dsp:nvSpPr>
      <dsp:spPr>
        <a:xfrm>
          <a:off x="7424802" y="825296"/>
          <a:ext cx="1696632" cy="775539"/>
        </a:xfrm>
        <a:prstGeom prst="roundRect">
          <a:avLst>
            <a:gd name="adj" fmla="val 10000"/>
          </a:avLst>
        </a:prstGeom>
        <a:solidFill>
          <a:schemeClr val="accent2">
            <a:alpha val="90000"/>
            <a:tint val="40000"/>
            <a:hueOff val="0"/>
            <a:satOff val="0"/>
            <a:lumOff val="0"/>
            <a:alphaOff val="0"/>
          </a:schemeClr>
        </a:solidFill>
        <a:ln w="6350" cap="flat" cmpd="sng" algn="ctr">
          <a:solidFill>
            <a:schemeClr val="accent2">
              <a:hueOff val="0"/>
              <a:satOff val="0"/>
              <a:lumOff val="0"/>
              <a:alphaOff val="0"/>
            </a:schemeClr>
          </a:solidFill>
          <a:prstDash val="solid"/>
        </a:ln>
        <a:effectLst>
          <a:outerShdw blurRad="38100" dist="12700" dir="5400000" algn="ctr" rotWithShape="0">
            <a:srgbClr val="000000">
              <a:alpha val="63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b="1" kern="1200" dirty="0"/>
            <a:t>Oil 0,</a:t>
          </a:r>
          <a:r>
            <a:rPr lang="el-GR" sz="1500" b="1" kern="1200" dirty="0"/>
            <a:t>01</a:t>
          </a:r>
          <a:r>
            <a:rPr lang="en-US" sz="1500" b="1" kern="1200" dirty="0"/>
            <a:t>5 </a:t>
          </a:r>
          <a:r>
            <a:rPr lang="en-US" sz="1500" b="1" kern="1200" dirty="0" err="1"/>
            <a:t>lt</a:t>
          </a:r>
          <a:r>
            <a:rPr lang="en-US" sz="1500" b="1" kern="1200" dirty="0"/>
            <a:t> </a:t>
          </a:r>
          <a:r>
            <a:rPr lang="en-US" sz="1500" b="1" kern="1200" dirty="0" err="1"/>
            <a:t>gn</a:t>
          </a:r>
          <a:endParaRPr lang="en-US" sz="1500" b="1" kern="1200" dirty="0"/>
        </a:p>
      </dsp:txBody>
      <dsp:txXfrm>
        <a:off x="7447517" y="848011"/>
        <a:ext cx="1651202" cy="73010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06BD01-A090-4D21-B1AE-FCED73132DEA}">
      <dsp:nvSpPr>
        <dsp:cNvPr id="0" name=""/>
        <dsp:cNvSpPr/>
      </dsp:nvSpPr>
      <dsp:spPr>
        <a:xfrm>
          <a:off x="0" y="3198"/>
          <a:ext cx="8620995" cy="6811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31A1AF-5616-4872-9D47-36DCF08C7403}">
      <dsp:nvSpPr>
        <dsp:cNvPr id="0" name=""/>
        <dsp:cNvSpPr/>
      </dsp:nvSpPr>
      <dsp:spPr>
        <a:xfrm>
          <a:off x="206057" y="156463"/>
          <a:ext cx="374649" cy="3746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E28D469-1EA5-4306-BD45-9ED7750E5C6C}">
      <dsp:nvSpPr>
        <dsp:cNvPr id="0" name=""/>
        <dsp:cNvSpPr/>
      </dsp:nvSpPr>
      <dsp:spPr>
        <a:xfrm>
          <a:off x="786764" y="3198"/>
          <a:ext cx="7834230" cy="681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092" tIns="72092" rIns="72092" bIns="72092" numCol="1" spcCol="1270" anchor="ctr" anchorCtr="0">
          <a:noAutofit/>
        </a:bodyPr>
        <a:lstStyle/>
        <a:p>
          <a:pPr marL="0" lvl="0" indent="0" algn="l" defTabSz="844550">
            <a:lnSpc>
              <a:spcPct val="100000"/>
            </a:lnSpc>
            <a:spcBef>
              <a:spcPct val="0"/>
            </a:spcBef>
            <a:spcAft>
              <a:spcPct val="35000"/>
            </a:spcAft>
            <a:buNone/>
          </a:pPr>
          <a:r>
            <a:rPr lang="en-US" sz="1900" b="1" kern="1200" dirty="0"/>
            <a:t>Local suppliers &gt;80%</a:t>
          </a:r>
          <a:endParaRPr lang="el-GR" sz="1900" b="1" kern="1200" dirty="0"/>
        </a:p>
      </dsp:txBody>
      <dsp:txXfrm>
        <a:off x="786764" y="3198"/>
        <a:ext cx="7834230" cy="681180"/>
      </dsp:txXfrm>
    </dsp:sp>
    <dsp:sp modelId="{EF5837B2-3470-4B17-BC0B-90A90AC0D69A}">
      <dsp:nvSpPr>
        <dsp:cNvPr id="0" name=""/>
        <dsp:cNvSpPr/>
      </dsp:nvSpPr>
      <dsp:spPr>
        <a:xfrm>
          <a:off x="0" y="854674"/>
          <a:ext cx="8620995" cy="6811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BD5781-2923-4A46-8991-EDD284FF4CAC}">
      <dsp:nvSpPr>
        <dsp:cNvPr id="0" name=""/>
        <dsp:cNvSpPr/>
      </dsp:nvSpPr>
      <dsp:spPr>
        <a:xfrm>
          <a:off x="206057" y="1007939"/>
          <a:ext cx="374649" cy="3746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B75C4CD-E1FF-45EB-960B-B642B853BA1A}">
      <dsp:nvSpPr>
        <dsp:cNvPr id="0" name=""/>
        <dsp:cNvSpPr/>
      </dsp:nvSpPr>
      <dsp:spPr>
        <a:xfrm>
          <a:off x="786764" y="854674"/>
          <a:ext cx="7834230" cy="681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092" tIns="72092" rIns="72092" bIns="72092" numCol="1" spcCol="1270" anchor="ctr" anchorCtr="0">
          <a:noAutofit/>
        </a:bodyPr>
        <a:lstStyle/>
        <a:p>
          <a:pPr marL="0" lvl="0" indent="0" algn="l" defTabSz="844550">
            <a:lnSpc>
              <a:spcPct val="100000"/>
            </a:lnSpc>
            <a:spcBef>
              <a:spcPct val="0"/>
            </a:spcBef>
            <a:spcAft>
              <a:spcPct val="35000"/>
            </a:spcAft>
            <a:buNone/>
          </a:pPr>
          <a:r>
            <a:rPr lang="en-US" sz="1900" b="1" kern="1200"/>
            <a:t>Promotion of local products</a:t>
          </a:r>
          <a:endParaRPr lang="el-GR" sz="1900" b="1" kern="1200"/>
        </a:p>
      </dsp:txBody>
      <dsp:txXfrm>
        <a:off x="786764" y="854674"/>
        <a:ext cx="7834230" cy="681180"/>
      </dsp:txXfrm>
    </dsp:sp>
    <dsp:sp modelId="{9D96F27F-540A-44F2-B3BC-FC375C95417A}">
      <dsp:nvSpPr>
        <dsp:cNvPr id="0" name=""/>
        <dsp:cNvSpPr/>
      </dsp:nvSpPr>
      <dsp:spPr>
        <a:xfrm>
          <a:off x="0" y="1706150"/>
          <a:ext cx="8620995" cy="6811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C52244-65B3-4212-AC98-E8C67DEB489D}">
      <dsp:nvSpPr>
        <dsp:cNvPr id="0" name=""/>
        <dsp:cNvSpPr/>
      </dsp:nvSpPr>
      <dsp:spPr>
        <a:xfrm>
          <a:off x="206057" y="1859416"/>
          <a:ext cx="374649" cy="3746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341966D-461D-49A4-81AE-76CECEA10806}">
      <dsp:nvSpPr>
        <dsp:cNvPr id="0" name=""/>
        <dsp:cNvSpPr/>
      </dsp:nvSpPr>
      <dsp:spPr>
        <a:xfrm>
          <a:off x="786764" y="1706150"/>
          <a:ext cx="7834230" cy="681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092" tIns="72092" rIns="72092" bIns="72092" numCol="1" spcCol="1270" anchor="ctr" anchorCtr="0">
          <a:noAutofit/>
        </a:bodyPr>
        <a:lstStyle/>
        <a:p>
          <a:pPr marL="0" lvl="0" indent="0" algn="l" defTabSz="844550">
            <a:lnSpc>
              <a:spcPct val="100000"/>
            </a:lnSpc>
            <a:spcBef>
              <a:spcPct val="0"/>
            </a:spcBef>
            <a:spcAft>
              <a:spcPct val="35000"/>
            </a:spcAft>
            <a:buNone/>
          </a:pPr>
          <a:r>
            <a:rPr lang="en-US" sz="1900" b="1" kern="1200" dirty="0"/>
            <a:t>Responsible / Certified suppliers </a:t>
          </a:r>
          <a:endParaRPr lang="el-GR" sz="1900" b="1" kern="1200" dirty="0"/>
        </a:p>
      </dsp:txBody>
      <dsp:txXfrm>
        <a:off x="786764" y="1706150"/>
        <a:ext cx="7834230" cy="681180"/>
      </dsp:txXfrm>
    </dsp:sp>
    <dsp:sp modelId="{F516691C-D97B-4FAE-BBF4-0036E6DFBDD6}">
      <dsp:nvSpPr>
        <dsp:cNvPr id="0" name=""/>
        <dsp:cNvSpPr/>
      </dsp:nvSpPr>
      <dsp:spPr>
        <a:xfrm>
          <a:off x="0" y="2557626"/>
          <a:ext cx="8620995" cy="6811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673CF5-E0D2-4676-9EB6-83119FBAC3D2}">
      <dsp:nvSpPr>
        <dsp:cNvPr id="0" name=""/>
        <dsp:cNvSpPr/>
      </dsp:nvSpPr>
      <dsp:spPr>
        <a:xfrm>
          <a:off x="206057" y="2710892"/>
          <a:ext cx="374649" cy="37464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E091F8D-CF38-4E68-8E2D-17DF977E9275}">
      <dsp:nvSpPr>
        <dsp:cNvPr id="0" name=""/>
        <dsp:cNvSpPr/>
      </dsp:nvSpPr>
      <dsp:spPr>
        <a:xfrm>
          <a:off x="786764" y="2557626"/>
          <a:ext cx="7834230" cy="681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092" tIns="72092" rIns="72092" bIns="72092" numCol="1" spcCol="1270" anchor="ctr" anchorCtr="0">
          <a:noAutofit/>
        </a:bodyPr>
        <a:lstStyle/>
        <a:p>
          <a:pPr marL="0" lvl="0" indent="0" algn="l" defTabSz="844550">
            <a:lnSpc>
              <a:spcPct val="100000"/>
            </a:lnSpc>
            <a:spcBef>
              <a:spcPct val="0"/>
            </a:spcBef>
            <a:spcAft>
              <a:spcPct val="35000"/>
            </a:spcAft>
            <a:buNone/>
          </a:pPr>
          <a:r>
            <a:rPr lang="en-US" sz="1900" b="1" kern="1200" dirty="0"/>
            <a:t>Sustainability criteria </a:t>
          </a:r>
          <a:r>
            <a:rPr lang="en-US" sz="1900" b="1" i="1" kern="1200" dirty="0"/>
            <a:t>for tenders</a:t>
          </a:r>
          <a:endParaRPr lang="el-GR" sz="1900" b="1" kern="1200" dirty="0"/>
        </a:p>
      </dsp:txBody>
      <dsp:txXfrm>
        <a:off x="786764" y="2557626"/>
        <a:ext cx="7834230" cy="681180"/>
      </dsp:txXfrm>
    </dsp:sp>
    <dsp:sp modelId="{C8B28EEC-E109-4414-B216-7EB942E82490}">
      <dsp:nvSpPr>
        <dsp:cNvPr id="0" name=""/>
        <dsp:cNvSpPr/>
      </dsp:nvSpPr>
      <dsp:spPr>
        <a:xfrm>
          <a:off x="0" y="3409102"/>
          <a:ext cx="8620995" cy="6811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15B6BB-6803-4A16-B052-808FCD3D9323}">
      <dsp:nvSpPr>
        <dsp:cNvPr id="0" name=""/>
        <dsp:cNvSpPr/>
      </dsp:nvSpPr>
      <dsp:spPr>
        <a:xfrm>
          <a:off x="206057" y="3562368"/>
          <a:ext cx="374649" cy="37464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A629C42-CC1A-49F8-9947-985F2F801AE8}">
      <dsp:nvSpPr>
        <dsp:cNvPr id="0" name=""/>
        <dsp:cNvSpPr/>
      </dsp:nvSpPr>
      <dsp:spPr>
        <a:xfrm>
          <a:off x="786764" y="3409102"/>
          <a:ext cx="7834230" cy="681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092" tIns="72092" rIns="72092" bIns="72092" numCol="1" spcCol="1270" anchor="ctr" anchorCtr="0">
          <a:noAutofit/>
        </a:bodyPr>
        <a:lstStyle/>
        <a:p>
          <a:pPr marL="0" lvl="0" indent="0" algn="l" defTabSz="844550">
            <a:lnSpc>
              <a:spcPct val="100000"/>
            </a:lnSpc>
            <a:spcBef>
              <a:spcPct val="0"/>
            </a:spcBef>
            <a:spcAft>
              <a:spcPct val="35000"/>
            </a:spcAft>
            <a:buNone/>
          </a:pPr>
          <a:r>
            <a:rPr lang="en-US" sz="1900" b="1" kern="1200" dirty="0"/>
            <a:t>Buffet Displaying of traditional local products</a:t>
          </a:r>
          <a:endParaRPr lang="el-GR" sz="1900" b="1" kern="1200" dirty="0"/>
        </a:p>
      </dsp:txBody>
      <dsp:txXfrm>
        <a:off x="786764" y="3409102"/>
        <a:ext cx="7834230" cy="68118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D956B-0283-48FC-B4AE-01A4AE621319}">
      <dsp:nvSpPr>
        <dsp:cNvPr id="0" name=""/>
        <dsp:cNvSpPr/>
      </dsp:nvSpPr>
      <dsp:spPr>
        <a:xfrm>
          <a:off x="1640685" y="34911"/>
          <a:ext cx="976593" cy="976593"/>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EAE45F-0DF2-410F-8085-376875D59821}">
      <dsp:nvSpPr>
        <dsp:cNvPr id="0" name=""/>
        <dsp:cNvSpPr/>
      </dsp:nvSpPr>
      <dsp:spPr>
        <a:xfrm>
          <a:off x="1845769" y="239996"/>
          <a:ext cx="566424" cy="5664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5656CF0-E821-4C19-96D9-5A94DDD2D7B0}">
      <dsp:nvSpPr>
        <dsp:cNvPr id="0" name=""/>
        <dsp:cNvSpPr/>
      </dsp:nvSpPr>
      <dsp:spPr>
        <a:xfrm>
          <a:off x="2826548" y="34911"/>
          <a:ext cx="2301970" cy="976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GB" sz="1600" b="1" kern="1200" dirty="0"/>
            <a:t>Local Food &amp; Beverage sourcing &gt;80%  in 2023</a:t>
          </a:r>
          <a:endParaRPr lang="en-US" sz="1600" kern="1200" dirty="0"/>
        </a:p>
      </dsp:txBody>
      <dsp:txXfrm>
        <a:off x="2826548" y="34911"/>
        <a:ext cx="2301970" cy="976593"/>
      </dsp:txXfrm>
    </dsp:sp>
    <dsp:sp modelId="{8B247994-B17B-4F74-9F8F-CBBD82ACED2F}">
      <dsp:nvSpPr>
        <dsp:cNvPr id="0" name=""/>
        <dsp:cNvSpPr/>
      </dsp:nvSpPr>
      <dsp:spPr>
        <a:xfrm>
          <a:off x="5529620" y="34911"/>
          <a:ext cx="976593" cy="976593"/>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9CA2E0-0844-42C7-A758-44FABF2F525E}">
      <dsp:nvSpPr>
        <dsp:cNvPr id="0" name=""/>
        <dsp:cNvSpPr/>
      </dsp:nvSpPr>
      <dsp:spPr>
        <a:xfrm>
          <a:off x="5734705" y="239996"/>
          <a:ext cx="566424" cy="56642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0E79765-6C67-4196-9CED-A928E8DC7802}">
      <dsp:nvSpPr>
        <dsp:cNvPr id="0" name=""/>
        <dsp:cNvSpPr/>
      </dsp:nvSpPr>
      <dsp:spPr>
        <a:xfrm>
          <a:off x="6715484" y="34911"/>
          <a:ext cx="2301970" cy="976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b="1" kern="1200"/>
            <a:t>Promoting the Cypriot  cuisine through </a:t>
          </a:r>
          <a:r>
            <a:rPr lang="en-US" sz="1600" kern="1200"/>
            <a:t>including Cypriot tastes and products in our daily buffets. </a:t>
          </a:r>
        </a:p>
      </dsp:txBody>
      <dsp:txXfrm>
        <a:off x="6715484" y="34911"/>
        <a:ext cx="2301970" cy="976593"/>
      </dsp:txXfrm>
    </dsp:sp>
    <dsp:sp modelId="{B7A3FA2C-A048-4DC4-8E93-31329355453E}">
      <dsp:nvSpPr>
        <dsp:cNvPr id="0" name=""/>
        <dsp:cNvSpPr/>
      </dsp:nvSpPr>
      <dsp:spPr>
        <a:xfrm>
          <a:off x="1640685" y="1784130"/>
          <a:ext cx="976593" cy="976593"/>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B3091E-6527-4BB8-9DC9-56C540A2B12F}">
      <dsp:nvSpPr>
        <dsp:cNvPr id="0" name=""/>
        <dsp:cNvSpPr/>
      </dsp:nvSpPr>
      <dsp:spPr>
        <a:xfrm>
          <a:off x="1845769" y="1989214"/>
          <a:ext cx="566424" cy="56642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D4FBDF8-1543-41EB-9B65-A15AC051FF4A}">
      <dsp:nvSpPr>
        <dsp:cNvPr id="0" name=""/>
        <dsp:cNvSpPr/>
      </dsp:nvSpPr>
      <dsp:spPr>
        <a:xfrm>
          <a:off x="2826548" y="1784130"/>
          <a:ext cx="2301970" cy="976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b="1" kern="1200"/>
            <a:t>Promoting excursions to several local attractions on the mountains of Cyprus.</a:t>
          </a:r>
          <a:endParaRPr lang="en-US" sz="1600" kern="1200"/>
        </a:p>
      </dsp:txBody>
      <dsp:txXfrm>
        <a:off x="2826548" y="1784130"/>
        <a:ext cx="2301970" cy="976593"/>
      </dsp:txXfrm>
    </dsp:sp>
    <dsp:sp modelId="{A20F3A19-41EF-45B9-821F-C9B7788CA76F}">
      <dsp:nvSpPr>
        <dsp:cNvPr id="0" name=""/>
        <dsp:cNvSpPr/>
      </dsp:nvSpPr>
      <dsp:spPr>
        <a:xfrm>
          <a:off x="5529620" y="1784130"/>
          <a:ext cx="976593" cy="976593"/>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AB6312-5BCF-4BD1-99A9-E12B2A02DBD4}">
      <dsp:nvSpPr>
        <dsp:cNvPr id="0" name=""/>
        <dsp:cNvSpPr/>
      </dsp:nvSpPr>
      <dsp:spPr>
        <a:xfrm>
          <a:off x="5734705" y="1989214"/>
          <a:ext cx="566424" cy="56642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E9C21F0-E84A-4503-9BD1-6F7989C24E30}">
      <dsp:nvSpPr>
        <dsp:cNvPr id="0" name=""/>
        <dsp:cNvSpPr/>
      </dsp:nvSpPr>
      <dsp:spPr>
        <a:xfrm>
          <a:off x="6715484" y="1784130"/>
          <a:ext cx="2301970" cy="976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b="1" kern="1200"/>
            <a:t>Promoting local products through our Cyprus Evening Buffet and through our Breakfast Buffet </a:t>
          </a:r>
          <a:endParaRPr lang="en-US" sz="1600" kern="1200"/>
        </a:p>
      </dsp:txBody>
      <dsp:txXfrm>
        <a:off x="6715484" y="1784130"/>
        <a:ext cx="2301970" cy="976593"/>
      </dsp:txXfrm>
    </dsp:sp>
    <dsp:sp modelId="{3430BC88-B73F-4262-B777-B2F08930D1AE}">
      <dsp:nvSpPr>
        <dsp:cNvPr id="0" name=""/>
        <dsp:cNvSpPr/>
      </dsp:nvSpPr>
      <dsp:spPr>
        <a:xfrm>
          <a:off x="1640685" y="3533348"/>
          <a:ext cx="976593" cy="976593"/>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F63BE9-E001-41E0-9C73-408A2534ED6C}">
      <dsp:nvSpPr>
        <dsp:cNvPr id="0" name=""/>
        <dsp:cNvSpPr/>
      </dsp:nvSpPr>
      <dsp:spPr>
        <a:xfrm>
          <a:off x="1845769" y="3738433"/>
          <a:ext cx="566424" cy="56642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ECF564D-FD80-4C3E-96F0-BF83917C3349}">
      <dsp:nvSpPr>
        <dsp:cNvPr id="0" name=""/>
        <dsp:cNvSpPr/>
      </dsp:nvSpPr>
      <dsp:spPr>
        <a:xfrm>
          <a:off x="2826548" y="3533348"/>
          <a:ext cx="2301970" cy="976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kern="1200"/>
            <a:t>Promoting Cyprus culture and customs through Cyprus folklore dancing shows</a:t>
          </a:r>
        </a:p>
      </dsp:txBody>
      <dsp:txXfrm>
        <a:off x="2826548" y="3533348"/>
        <a:ext cx="2301970" cy="976593"/>
      </dsp:txXfrm>
    </dsp:sp>
    <dsp:sp modelId="{9ECF306A-13FA-464C-9760-D51797DEA475}">
      <dsp:nvSpPr>
        <dsp:cNvPr id="0" name=""/>
        <dsp:cNvSpPr/>
      </dsp:nvSpPr>
      <dsp:spPr>
        <a:xfrm>
          <a:off x="5529620" y="3533348"/>
          <a:ext cx="976593" cy="976593"/>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43136E-4111-4F73-8FAE-310825BD1C7F}">
      <dsp:nvSpPr>
        <dsp:cNvPr id="0" name=""/>
        <dsp:cNvSpPr/>
      </dsp:nvSpPr>
      <dsp:spPr>
        <a:xfrm>
          <a:off x="5734705" y="3738433"/>
          <a:ext cx="566424" cy="56642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A937B22-9E6F-4156-979E-E24C8047E61C}">
      <dsp:nvSpPr>
        <dsp:cNvPr id="0" name=""/>
        <dsp:cNvSpPr/>
      </dsp:nvSpPr>
      <dsp:spPr>
        <a:xfrm>
          <a:off x="6715484" y="3533348"/>
          <a:ext cx="2301970" cy="976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kern="1200"/>
            <a:t>Promoting places of interest in Cyprus through our web page </a:t>
          </a:r>
        </a:p>
      </dsp:txBody>
      <dsp:txXfrm>
        <a:off x="6715484" y="3533348"/>
        <a:ext cx="2301970" cy="976593"/>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641198-5F49-49DC-A1C1-3A4F2DEB591A}">
      <dsp:nvSpPr>
        <dsp:cNvPr id="0" name=""/>
        <dsp:cNvSpPr/>
      </dsp:nvSpPr>
      <dsp:spPr>
        <a:xfrm rot="1586915">
          <a:off x="1666721" y="3613063"/>
          <a:ext cx="667473" cy="67412"/>
        </a:xfrm>
        <a:custGeom>
          <a:avLst/>
          <a:gdLst/>
          <a:ahLst/>
          <a:cxnLst/>
          <a:rect l="0" t="0" r="0" b="0"/>
          <a:pathLst>
            <a:path>
              <a:moveTo>
                <a:pt x="0" y="33706"/>
              </a:moveTo>
              <a:lnTo>
                <a:pt x="667473" y="33706"/>
              </a:lnTo>
            </a:path>
          </a:pathLst>
        </a:custGeom>
        <a:noFill/>
        <a:ln w="127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0790AA0-E2D4-4513-949E-E4641FF70D2D}">
      <dsp:nvSpPr>
        <dsp:cNvPr id="0" name=""/>
        <dsp:cNvSpPr/>
      </dsp:nvSpPr>
      <dsp:spPr>
        <a:xfrm rot="19833816">
          <a:off x="1675681" y="2480414"/>
          <a:ext cx="402352" cy="67412"/>
        </a:xfrm>
        <a:custGeom>
          <a:avLst/>
          <a:gdLst/>
          <a:ahLst/>
          <a:cxnLst/>
          <a:rect l="0" t="0" r="0" b="0"/>
          <a:pathLst>
            <a:path>
              <a:moveTo>
                <a:pt x="0" y="33706"/>
              </a:moveTo>
              <a:lnTo>
                <a:pt x="402352" y="33706"/>
              </a:lnTo>
            </a:path>
          </a:pathLst>
        </a:custGeom>
        <a:noFill/>
        <a:ln w="127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AFDC5AD-2A9F-4613-BB6B-B981EFDD8ED9}">
      <dsp:nvSpPr>
        <dsp:cNvPr id="0" name=""/>
        <dsp:cNvSpPr/>
      </dsp:nvSpPr>
      <dsp:spPr>
        <a:xfrm>
          <a:off x="-322904" y="1892504"/>
          <a:ext cx="2381831" cy="2381831"/>
        </a:xfrm>
        <a:prstGeom prst="ellipse">
          <a:avLst/>
        </a:prstGeom>
        <a:blipFill>
          <a:blip xmlns:r="http://schemas.openxmlformats.org/officeDocument/2006/relationships" r:embed="rId1"/>
          <a:srcRect/>
          <a:stretch>
            <a:fillRect l="-25000" r="-25000"/>
          </a:stretch>
        </a:blipFill>
        <a:ln>
          <a:noFill/>
        </a:ln>
        <a:effectLst>
          <a:outerShdw blurRad="38100" dist="12700" dir="5400000" algn="ctr" rotWithShape="0">
            <a:srgbClr val="000000">
              <a:alpha val="63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9C0662E-DC50-4F9A-A992-7D79DF9D28E5}">
      <dsp:nvSpPr>
        <dsp:cNvPr id="0" name=""/>
        <dsp:cNvSpPr/>
      </dsp:nvSpPr>
      <dsp:spPr>
        <a:xfrm>
          <a:off x="1891192" y="587067"/>
          <a:ext cx="2464295" cy="2447303"/>
        </a:xfrm>
        <a:prstGeom prst="ellipse">
          <a:avLst/>
        </a:prstGeom>
        <a:gradFill rotWithShape="0">
          <a:gsLst>
            <a:gs pos="0">
              <a:schemeClr val="accent1">
                <a:shade val="50000"/>
                <a:hueOff val="353209"/>
                <a:satOff val="-8812"/>
                <a:lumOff val="30835"/>
                <a:alphaOff val="0"/>
                <a:satMod val="100000"/>
                <a:lumMod val="100000"/>
              </a:schemeClr>
            </a:gs>
            <a:gs pos="50000">
              <a:schemeClr val="accent1">
                <a:shade val="50000"/>
                <a:hueOff val="353209"/>
                <a:satOff val="-8812"/>
                <a:lumOff val="30835"/>
                <a:alphaOff val="0"/>
                <a:shade val="99000"/>
                <a:satMod val="105000"/>
                <a:lumMod val="100000"/>
              </a:schemeClr>
            </a:gs>
            <a:gs pos="100000">
              <a:schemeClr val="accent1">
                <a:shade val="50000"/>
                <a:hueOff val="353209"/>
                <a:satOff val="-8812"/>
                <a:lumOff val="30835"/>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Personnel Origin </a:t>
          </a:r>
        </a:p>
        <a:p>
          <a:pPr marL="0" lvl="0" indent="0" algn="l" defTabSz="889000">
            <a:lnSpc>
              <a:spcPct val="90000"/>
            </a:lnSpc>
            <a:spcBef>
              <a:spcPct val="0"/>
            </a:spcBef>
            <a:spcAft>
              <a:spcPct val="35000"/>
            </a:spcAft>
            <a:buNone/>
          </a:pPr>
          <a:r>
            <a:rPr lang="en-US" sz="1400" kern="1200" dirty="0">
              <a:solidFill>
                <a:schemeClr val="tx1"/>
              </a:solidFill>
            </a:rPr>
            <a:t>45% Local</a:t>
          </a:r>
          <a:endParaRPr lang="en-CY" sz="1400" kern="1200" dirty="0">
            <a:solidFill>
              <a:schemeClr val="tx1"/>
            </a:solidFill>
          </a:endParaRPr>
        </a:p>
        <a:p>
          <a:pPr marL="0" lvl="0" indent="0" algn="l" defTabSz="889000">
            <a:lnSpc>
              <a:spcPct val="90000"/>
            </a:lnSpc>
            <a:spcBef>
              <a:spcPct val="0"/>
            </a:spcBef>
            <a:spcAft>
              <a:spcPct val="35000"/>
            </a:spcAft>
            <a:buNone/>
          </a:pPr>
          <a:r>
            <a:rPr lang="en-US" sz="1400" kern="1200" dirty="0">
              <a:solidFill>
                <a:schemeClr val="tx1"/>
              </a:solidFill>
            </a:rPr>
            <a:t>35% Non-Local - EU</a:t>
          </a:r>
          <a:endParaRPr lang="en-CY" sz="1400" kern="1200" dirty="0">
            <a:solidFill>
              <a:schemeClr val="tx1"/>
            </a:solidFill>
          </a:endParaRPr>
        </a:p>
        <a:p>
          <a:pPr marL="0" lvl="0" indent="0" algn="l" defTabSz="889000">
            <a:lnSpc>
              <a:spcPct val="90000"/>
            </a:lnSpc>
            <a:spcBef>
              <a:spcPct val="0"/>
            </a:spcBef>
            <a:spcAft>
              <a:spcPct val="35000"/>
            </a:spcAft>
            <a:buNone/>
          </a:pPr>
          <a:r>
            <a:rPr lang="en-US" sz="1400" kern="1200" dirty="0">
              <a:solidFill>
                <a:schemeClr val="tx1"/>
              </a:solidFill>
            </a:rPr>
            <a:t>20% Non-Local -Third Countries</a:t>
          </a:r>
          <a:endParaRPr lang="el-GR" sz="1400" b="1" kern="1200" dirty="0">
            <a:solidFill>
              <a:schemeClr val="tx1"/>
            </a:solidFill>
          </a:endParaRPr>
        </a:p>
      </dsp:txBody>
      <dsp:txXfrm>
        <a:off x="2252080" y="945466"/>
        <a:ext cx="1742519" cy="1730505"/>
      </dsp:txXfrm>
    </dsp:sp>
    <dsp:sp modelId="{3F776293-F6E6-48B4-AEA2-C1EFE82175A6}">
      <dsp:nvSpPr>
        <dsp:cNvPr id="0" name=""/>
        <dsp:cNvSpPr/>
      </dsp:nvSpPr>
      <dsp:spPr>
        <a:xfrm>
          <a:off x="2180050" y="3176500"/>
          <a:ext cx="2254489" cy="2240741"/>
        </a:xfrm>
        <a:prstGeom prst="ellipse">
          <a:avLst/>
        </a:prstGeom>
        <a:gradFill rotWithShape="0">
          <a:gsLst>
            <a:gs pos="0">
              <a:schemeClr val="accent1">
                <a:shade val="50000"/>
                <a:hueOff val="353209"/>
                <a:satOff val="-8812"/>
                <a:lumOff val="30835"/>
                <a:alphaOff val="0"/>
                <a:satMod val="100000"/>
                <a:lumMod val="100000"/>
              </a:schemeClr>
            </a:gs>
            <a:gs pos="50000">
              <a:schemeClr val="accent1">
                <a:shade val="50000"/>
                <a:hueOff val="353209"/>
                <a:satOff val="-8812"/>
                <a:lumOff val="30835"/>
                <a:alphaOff val="0"/>
                <a:shade val="99000"/>
                <a:satMod val="105000"/>
                <a:lumMod val="100000"/>
              </a:schemeClr>
            </a:gs>
            <a:gs pos="100000">
              <a:schemeClr val="accent1">
                <a:shade val="50000"/>
                <a:hueOff val="353209"/>
                <a:satOff val="-8812"/>
                <a:lumOff val="30835"/>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Gender</a:t>
          </a:r>
        </a:p>
        <a:p>
          <a:pPr marL="0" lvl="0" indent="0" algn="ctr" defTabSz="800100">
            <a:lnSpc>
              <a:spcPct val="90000"/>
            </a:lnSpc>
            <a:spcBef>
              <a:spcPct val="0"/>
            </a:spcBef>
            <a:spcAft>
              <a:spcPct val="35000"/>
            </a:spcAft>
            <a:buNone/>
          </a:pPr>
          <a:r>
            <a:rPr lang="en-US" sz="1200" kern="1200" dirty="0">
              <a:solidFill>
                <a:schemeClr val="tx1"/>
              </a:solidFill>
            </a:rPr>
            <a:t>56% Female</a:t>
          </a:r>
          <a:endParaRPr lang="en-CY" sz="1200" kern="1200" dirty="0">
            <a:solidFill>
              <a:schemeClr val="tx1"/>
            </a:solidFill>
          </a:endParaRPr>
        </a:p>
        <a:p>
          <a:pPr marL="0" lvl="0" indent="0" algn="ctr" defTabSz="800100">
            <a:lnSpc>
              <a:spcPct val="90000"/>
            </a:lnSpc>
            <a:spcBef>
              <a:spcPct val="0"/>
            </a:spcBef>
            <a:spcAft>
              <a:spcPct val="35000"/>
            </a:spcAft>
            <a:buNone/>
          </a:pPr>
          <a:r>
            <a:rPr lang="en-US" sz="1200" kern="1200" dirty="0">
              <a:solidFill>
                <a:schemeClr val="tx1"/>
              </a:solidFill>
            </a:rPr>
            <a:t>44% Male</a:t>
          </a:r>
          <a:endParaRPr lang="el-GR" sz="1200" b="1" kern="1200" dirty="0">
            <a:solidFill>
              <a:schemeClr val="tx1"/>
            </a:solidFill>
          </a:endParaRPr>
        </a:p>
      </dsp:txBody>
      <dsp:txXfrm>
        <a:off x="2510212" y="3504649"/>
        <a:ext cx="1594165" cy="1584443"/>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567C6A-1A0C-4213-AA08-9406B1E16CB9}">
      <dsp:nvSpPr>
        <dsp:cNvPr id="0" name=""/>
        <dsp:cNvSpPr/>
      </dsp:nvSpPr>
      <dsp:spPr>
        <a:xfrm>
          <a:off x="2376267" y="0"/>
          <a:ext cx="2327602" cy="1163801"/>
        </a:xfrm>
        <a:prstGeom prst="roundRect">
          <a:avLst>
            <a:gd name="adj" fmla="val 10000"/>
          </a:avLst>
        </a:prstGeom>
        <a:solidFill>
          <a:schemeClr val="accent1">
            <a:shade val="50000"/>
            <a:hueOff val="0"/>
            <a:satOff val="0"/>
            <a:lumOff val="0"/>
            <a:alphaOff val="0"/>
          </a:schemeClr>
        </a:solidFill>
        <a:ln>
          <a:noFill/>
        </a:ln>
        <a:effectLst>
          <a:outerShdw blurRad="38100" dist="12700" dir="5400000" algn="ctr" rotWithShape="0">
            <a:srgbClr val="000000">
              <a:alpha val="63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66675" tIns="44450" rIns="66675" bIns="44450" numCol="1" spcCol="1270" anchor="ctr" anchorCtr="0">
          <a:noAutofit/>
        </a:bodyPr>
        <a:lstStyle/>
        <a:p>
          <a:pPr marL="0" lvl="0" indent="0" algn="ctr" defTabSz="1555750">
            <a:lnSpc>
              <a:spcPct val="90000"/>
            </a:lnSpc>
            <a:spcBef>
              <a:spcPct val="0"/>
            </a:spcBef>
            <a:spcAft>
              <a:spcPct val="35000"/>
            </a:spcAft>
            <a:buNone/>
          </a:pPr>
          <a:r>
            <a:rPr lang="en-GB" sz="3500" kern="1200" dirty="0"/>
            <a:t>INTERNAL CSQs</a:t>
          </a:r>
        </a:p>
      </dsp:txBody>
      <dsp:txXfrm>
        <a:off x="2410354" y="34087"/>
        <a:ext cx="2259428" cy="1095627"/>
      </dsp:txXfrm>
    </dsp:sp>
    <dsp:sp modelId="{0A01FEB9-E7DE-4D5C-B73C-0D0F6FC0DED5}">
      <dsp:nvSpPr>
        <dsp:cNvPr id="0" name=""/>
        <dsp:cNvSpPr/>
      </dsp:nvSpPr>
      <dsp:spPr>
        <a:xfrm>
          <a:off x="2609027" y="1163801"/>
          <a:ext cx="293091" cy="872992"/>
        </a:xfrm>
        <a:custGeom>
          <a:avLst/>
          <a:gdLst/>
          <a:ahLst/>
          <a:cxnLst/>
          <a:rect l="0" t="0" r="0" b="0"/>
          <a:pathLst>
            <a:path>
              <a:moveTo>
                <a:pt x="0" y="0"/>
              </a:moveTo>
              <a:lnTo>
                <a:pt x="0" y="872992"/>
              </a:lnTo>
              <a:lnTo>
                <a:pt x="293091" y="872992"/>
              </a:lnTo>
            </a:path>
          </a:pathLst>
        </a:custGeom>
        <a:noFill/>
        <a:ln w="12700" cap="flat" cmpd="sng" algn="ctr">
          <a:solidFill>
            <a:schemeClr val="accent1">
              <a:tint val="9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52514878-799C-46D5-9881-F8ED15E91BA0}">
      <dsp:nvSpPr>
        <dsp:cNvPr id="0" name=""/>
        <dsp:cNvSpPr/>
      </dsp:nvSpPr>
      <dsp:spPr>
        <a:xfrm>
          <a:off x="2902119" y="1454892"/>
          <a:ext cx="1862081" cy="1163801"/>
        </a:xfrm>
        <a:prstGeom prst="roundRect">
          <a:avLst>
            <a:gd name="adj" fmla="val 10000"/>
          </a:avLst>
        </a:prstGeom>
        <a:solidFill>
          <a:schemeClr val="bg1">
            <a:alpha val="90000"/>
          </a:schemeClr>
        </a:solidFill>
        <a:ln>
          <a:noFill/>
        </a:ln>
        <a:effectLst/>
        <a:sp3d z="-152400" extrusionH="63500" prstMaterial="matte">
          <a:bevelT w="44450" h="6350" prst="relaxedInset"/>
          <a:contourClr>
            <a:schemeClr val="bg1"/>
          </a:contourClr>
        </a:sp3d>
      </dsp:spPr>
      <dsp:style>
        <a:lnRef idx="0">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GB" sz="2400" kern="1200" dirty="0"/>
            <a:t>2022 </a:t>
          </a:r>
        </a:p>
        <a:p>
          <a:pPr marL="0" lvl="0" indent="0" algn="ctr" defTabSz="1066800">
            <a:lnSpc>
              <a:spcPct val="90000"/>
            </a:lnSpc>
            <a:spcBef>
              <a:spcPct val="0"/>
            </a:spcBef>
            <a:spcAft>
              <a:spcPct val="35000"/>
            </a:spcAft>
            <a:buNone/>
          </a:pPr>
          <a:r>
            <a:rPr lang="en-GB" sz="2400" kern="1200" dirty="0"/>
            <a:t>85.80%</a:t>
          </a:r>
        </a:p>
      </dsp:txBody>
      <dsp:txXfrm>
        <a:off x="2936206" y="1488979"/>
        <a:ext cx="1793907" cy="1095627"/>
      </dsp:txXfrm>
    </dsp:sp>
    <dsp:sp modelId="{DC5A6F81-7FA8-40E6-9213-BE4DA329537F}">
      <dsp:nvSpPr>
        <dsp:cNvPr id="0" name=""/>
        <dsp:cNvSpPr/>
      </dsp:nvSpPr>
      <dsp:spPr>
        <a:xfrm>
          <a:off x="2609027" y="1163801"/>
          <a:ext cx="270243" cy="2354336"/>
        </a:xfrm>
        <a:custGeom>
          <a:avLst/>
          <a:gdLst/>
          <a:ahLst/>
          <a:cxnLst/>
          <a:rect l="0" t="0" r="0" b="0"/>
          <a:pathLst>
            <a:path>
              <a:moveTo>
                <a:pt x="0" y="0"/>
              </a:moveTo>
              <a:lnTo>
                <a:pt x="0" y="2354336"/>
              </a:lnTo>
              <a:lnTo>
                <a:pt x="270243" y="2354336"/>
              </a:lnTo>
            </a:path>
          </a:pathLst>
        </a:custGeom>
        <a:noFill/>
        <a:ln w="12700" cap="flat" cmpd="sng" algn="ctr">
          <a:solidFill>
            <a:schemeClr val="accent1">
              <a:tint val="9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7B642C1D-8E51-44B2-9A42-1D152A5B06BB}">
      <dsp:nvSpPr>
        <dsp:cNvPr id="0" name=""/>
        <dsp:cNvSpPr/>
      </dsp:nvSpPr>
      <dsp:spPr>
        <a:xfrm>
          <a:off x="2879271" y="2936237"/>
          <a:ext cx="1862081" cy="1163801"/>
        </a:xfrm>
        <a:prstGeom prst="roundRect">
          <a:avLst>
            <a:gd name="adj" fmla="val 10000"/>
          </a:avLst>
        </a:prstGeom>
        <a:solidFill>
          <a:schemeClr val="lt1">
            <a:alpha val="90000"/>
            <a:hueOff val="0"/>
            <a:satOff val="0"/>
            <a:lumOff val="0"/>
            <a:alphaOff val="0"/>
          </a:schemeClr>
        </a:solidFill>
        <a:ln>
          <a:noFill/>
        </a:ln>
        <a:effectLst/>
        <a:sp3d z="-152400" extrusionH="63500" prstMaterial="matte">
          <a:bevelT w="44450" h="6350" prst="relaxedInset"/>
          <a:contourClr>
            <a:schemeClr val="bg1"/>
          </a:contourClr>
        </a:sp3d>
      </dsp:spPr>
      <dsp:style>
        <a:lnRef idx="0">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GB" sz="2400" kern="1200" dirty="0"/>
            <a:t>20</a:t>
          </a:r>
          <a:r>
            <a:rPr lang="el-GR" sz="2400" kern="1200" dirty="0"/>
            <a:t>2</a:t>
          </a:r>
          <a:r>
            <a:rPr lang="en-US" sz="2400" kern="1200" dirty="0"/>
            <a:t>3</a:t>
          </a:r>
          <a:r>
            <a:rPr lang="el-GR" sz="2400" kern="1200" dirty="0"/>
            <a:t> </a:t>
          </a:r>
          <a:r>
            <a:rPr lang="en-GB" sz="2400" kern="1200" dirty="0"/>
            <a:t>target 85.8%</a:t>
          </a:r>
        </a:p>
      </dsp:txBody>
      <dsp:txXfrm>
        <a:off x="2913358" y="2970324"/>
        <a:ext cx="1793907" cy="1095627"/>
      </dsp:txXfrm>
    </dsp:sp>
    <dsp:sp modelId="{A369630D-A157-4A67-90C2-383F4BAAE8DA}">
      <dsp:nvSpPr>
        <dsp:cNvPr id="0" name=""/>
        <dsp:cNvSpPr/>
      </dsp:nvSpPr>
      <dsp:spPr>
        <a:xfrm>
          <a:off x="2609027" y="1163801"/>
          <a:ext cx="293091" cy="3782495"/>
        </a:xfrm>
        <a:custGeom>
          <a:avLst/>
          <a:gdLst/>
          <a:ahLst/>
          <a:cxnLst/>
          <a:rect l="0" t="0" r="0" b="0"/>
          <a:pathLst>
            <a:path>
              <a:moveTo>
                <a:pt x="0" y="0"/>
              </a:moveTo>
              <a:lnTo>
                <a:pt x="0" y="3782495"/>
              </a:lnTo>
              <a:lnTo>
                <a:pt x="293091" y="3782495"/>
              </a:lnTo>
            </a:path>
          </a:pathLst>
        </a:custGeom>
        <a:noFill/>
        <a:ln w="12700" cap="flat" cmpd="sng" algn="ctr">
          <a:solidFill>
            <a:schemeClr val="accent1">
              <a:tint val="9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B2903338-3E23-4449-8501-F7EC3630D949}">
      <dsp:nvSpPr>
        <dsp:cNvPr id="0" name=""/>
        <dsp:cNvSpPr/>
      </dsp:nvSpPr>
      <dsp:spPr>
        <a:xfrm>
          <a:off x="2902119" y="4364395"/>
          <a:ext cx="1862081" cy="1163801"/>
        </a:xfrm>
        <a:prstGeom prst="roundRect">
          <a:avLst>
            <a:gd name="adj" fmla="val 10000"/>
          </a:avLst>
        </a:prstGeom>
        <a:solidFill>
          <a:schemeClr val="lt1">
            <a:alpha val="90000"/>
            <a:hueOff val="0"/>
            <a:satOff val="0"/>
            <a:lumOff val="0"/>
            <a:alphaOff val="0"/>
          </a:schemeClr>
        </a:solidFill>
        <a:ln>
          <a:noFill/>
        </a:ln>
        <a:effectLst/>
        <a:sp3d z="-152400" extrusionH="63500" prstMaterial="matte">
          <a:bevelT w="44450" h="6350" prst="relaxedInset"/>
          <a:contourClr>
            <a:schemeClr val="bg1"/>
          </a:contourClr>
        </a:sp3d>
      </dsp:spPr>
      <dsp:style>
        <a:lnRef idx="0">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GB" sz="2400" kern="1200" dirty="0"/>
            <a:t>20</a:t>
          </a:r>
          <a:r>
            <a:rPr lang="el-GR" sz="2400" kern="1200" dirty="0"/>
            <a:t>2</a:t>
          </a:r>
          <a:r>
            <a:rPr lang="en-US" sz="2400" kern="1200" dirty="0"/>
            <a:t>4</a:t>
          </a:r>
          <a:r>
            <a:rPr lang="el-GR" sz="2400" kern="1200" dirty="0"/>
            <a:t> </a:t>
          </a:r>
          <a:r>
            <a:rPr lang="en-GB" sz="2400" kern="1200" dirty="0"/>
            <a:t>target</a:t>
          </a:r>
        </a:p>
        <a:p>
          <a:pPr marL="0" lvl="0" indent="0" algn="ctr" defTabSz="1066800">
            <a:lnSpc>
              <a:spcPct val="90000"/>
            </a:lnSpc>
            <a:spcBef>
              <a:spcPct val="0"/>
            </a:spcBef>
            <a:spcAft>
              <a:spcPct val="35000"/>
            </a:spcAft>
            <a:buNone/>
          </a:pPr>
          <a:r>
            <a:rPr lang="en-GB" sz="2400" kern="1200" dirty="0"/>
            <a:t>90% </a:t>
          </a:r>
          <a:endParaRPr lang="en-CY" sz="2400" kern="1200" dirty="0"/>
        </a:p>
      </dsp:txBody>
      <dsp:txXfrm>
        <a:off x="2936206" y="4398482"/>
        <a:ext cx="1793907" cy="10956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2105FC-7F34-4809-900E-0101DF8E2B2E}">
      <dsp:nvSpPr>
        <dsp:cNvPr id="0" name=""/>
        <dsp:cNvSpPr/>
      </dsp:nvSpPr>
      <dsp:spPr>
        <a:xfrm>
          <a:off x="69533" y="1500"/>
          <a:ext cx="1517232" cy="1517232"/>
        </a:xfrm>
        <a:prstGeom prst="ellipse">
          <a:avLst/>
        </a:prstGeom>
        <a:gradFill rotWithShape="0">
          <a:gsLst>
            <a:gs pos="0">
              <a:schemeClr val="accent2">
                <a:hueOff val="0"/>
                <a:satOff val="0"/>
                <a:lumOff val="0"/>
                <a:alphaOff val="0"/>
                <a:satMod val="100000"/>
                <a:lumMod val="100000"/>
              </a:schemeClr>
            </a:gs>
            <a:gs pos="50000">
              <a:schemeClr val="accent2">
                <a:hueOff val="0"/>
                <a:satOff val="0"/>
                <a:lumOff val="0"/>
                <a:alphaOff val="0"/>
                <a:shade val="99000"/>
                <a:satMod val="105000"/>
                <a:lumMod val="100000"/>
              </a:schemeClr>
            </a:gs>
            <a:gs pos="100000">
              <a:schemeClr val="accent2">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t>CONTINUOUS IMPROVEMENT </a:t>
          </a:r>
          <a:endParaRPr lang="el-GR" sz="1100" b="1" kern="1200" dirty="0"/>
        </a:p>
      </dsp:txBody>
      <dsp:txXfrm>
        <a:off x="291726" y="223693"/>
        <a:ext cx="1072846" cy="10728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2105FC-7F34-4809-900E-0101DF8E2B2E}">
      <dsp:nvSpPr>
        <dsp:cNvPr id="0" name=""/>
        <dsp:cNvSpPr/>
      </dsp:nvSpPr>
      <dsp:spPr>
        <a:xfrm>
          <a:off x="0" y="0"/>
          <a:ext cx="1680328" cy="1680328"/>
        </a:xfrm>
        <a:prstGeom prst="ellipse">
          <a:avLst/>
        </a:prstGeom>
        <a:gradFill rotWithShape="0">
          <a:gsLst>
            <a:gs pos="0">
              <a:schemeClr val="accent1">
                <a:shade val="50000"/>
                <a:hueOff val="0"/>
                <a:satOff val="0"/>
                <a:lumOff val="0"/>
                <a:alphaOff val="0"/>
                <a:satMod val="100000"/>
                <a:lumMod val="100000"/>
              </a:schemeClr>
            </a:gs>
            <a:gs pos="50000">
              <a:schemeClr val="accent1">
                <a:shade val="50000"/>
                <a:hueOff val="0"/>
                <a:satOff val="0"/>
                <a:lumOff val="0"/>
                <a:alphaOff val="0"/>
                <a:shade val="99000"/>
                <a:satMod val="105000"/>
                <a:lumMod val="100000"/>
              </a:schemeClr>
            </a:gs>
            <a:gs pos="100000">
              <a:schemeClr val="accent1">
                <a:shade val="50000"/>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PREVENTIVE MAINTENANCE</a:t>
          </a:r>
          <a:endParaRPr lang="el-GR" sz="1200" b="1" kern="1200" dirty="0"/>
        </a:p>
      </dsp:txBody>
      <dsp:txXfrm>
        <a:off x="246078" y="246078"/>
        <a:ext cx="1188172" cy="11881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2105FC-7F34-4809-900E-0101DF8E2B2E}">
      <dsp:nvSpPr>
        <dsp:cNvPr id="0" name=""/>
        <dsp:cNvSpPr/>
      </dsp:nvSpPr>
      <dsp:spPr>
        <a:xfrm>
          <a:off x="58594" y="2203"/>
          <a:ext cx="2203269" cy="2203269"/>
        </a:xfrm>
        <a:prstGeom prst="ellipse">
          <a:avLst/>
        </a:prstGeom>
        <a:gradFill rotWithShape="0">
          <a:gsLst>
            <a:gs pos="0">
              <a:schemeClr val="accent1">
                <a:shade val="50000"/>
                <a:hueOff val="0"/>
                <a:satOff val="0"/>
                <a:lumOff val="0"/>
                <a:alphaOff val="0"/>
                <a:tint val="60000"/>
                <a:satMod val="105000"/>
                <a:lumMod val="105000"/>
              </a:schemeClr>
            </a:gs>
            <a:gs pos="100000">
              <a:schemeClr val="accent1">
                <a:shade val="50000"/>
                <a:hueOff val="0"/>
                <a:satOff val="0"/>
                <a:lumOff val="0"/>
                <a:alphaOff val="0"/>
                <a:tint val="65000"/>
                <a:satMod val="100000"/>
                <a:lumMod val="100000"/>
              </a:schemeClr>
            </a:gs>
            <a:gs pos="100000">
              <a:schemeClr val="accent1">
                <a:shade val="50000"/>
                <a:hueOff val="0"/>
                <a:satOff val="0"/>
                <a:lumOff val="0"/>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b="1" kern="1200" dirty="0"/>
            <a:t>ISO 14001:2015</a:t>
          </a:r>
          <a:endParaRPr lang="el-GR" sz="2200" b="1" kern="1200" dirty="0"/>
        </a:p>
      </dsp:txBody>
      <dsp:txXfrm>
        <a:off x="381255" y="324864"/>
        <a:ext cx="1557947" cy="155794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2105FC-7F34-4809-900E-0101DF8E2B2E}">
      <dsp:nvSpPr>
        <dsp:cNvPr id="0" name=""/>
        <dsp:cNvSpPr/>
      </dsp:nvSpPr>
      <dsp:spPr>
        <a:xfrm>
          <a:off x="0" y="1500"/>
          <a:ext cx="1517232" cy="1517232"/>
        </a:xfrm>
        <a:prstGeom prst="ellipse">
          <a:avLst/>
        </a:prstGeom>
        <a:gradFill rotWithShape="0">
          <a:gsLst>
            <a:gs pos="0">
              <a:schemeClr val="lt1">
                <a:hueOff val="0"/>
                <a:satOff val="0"/>
                <a:lumOff val="0"/>
                <a:alphaOff val="0"/>
                <a:satMod val="100000"/>
                <a:lumMod val="100000"/>
              </a:schemeClr>
            </a:gs>
            <a:gs pos="50000">
              <a:schemeClr val="lt1">
                <a:hueOff val="0"/>
                <a:satOff val="0"/>
                <a:lumOff val="0"/>
                <a:alphaOff val="0"/>
                <a:shade val="99000"/>
                <a:satMod val="105000"/>
                <a:lumMod val="100000"/>
              </a:schemeClr>
            </a:gs>
            <a:gs pos="100000">
              <a:schemeClr val="lt1">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PURCHASE OF NEW ENERGY EFFICIENT EQUIPMENT</a:t>
          </a:r>
          <a:endParaRPr lang="el-GR" sz="1400" b="1" kern="1200" dirty="0"/>
        </a:p>
      </dsp:txBody>
      <dsp:txXfrm>
        <a:off x="222193" y="223693"/>
        <a:ext cx="1072846" cy="107284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2105FC-7F34-4809-900E-0101DF8E2B2E}">
      <dsp:nvSpPr>
        <dsp:cNvPr id="0" name=""/>
        <dsp:cNvSpPr/>
      </dsp:nvSpPr>
      <dsp:spPr>
        <a:xfrm>
          <a:off x="91172" y="0"/>
          <a:ext cx="1518498" cy="1518498"/>
        </a:xfrm>
        <a:prstGeom prst="ellipse">
          <a:avLst/>
        </a:prstGeom>
        <a:gradFill rotWithShape="0">
          <a:gsLst>
            <a:gs pos="0">
              <a:schemeClr val="accent1">
                <a:shade val="50000"/>
                <a:hueOff val="0"/>
                <a:satOff val="0"/>
                <a:lumOff val="0"/>
                <a:alphaOff val="0"/>
                <a:tint val="60000"/>
                <a:satMod val="105000"/>
                <a:lumMod val="105000"/>
              </a:schemeClr>
            </a:gs>
            <a:gs pos="100000">
              <a:schemeClr val="accent1">
                <a:shade val="50000"/>
                <a:hueOff val="0"/>
                <a:satOff val="0"/>
                <a:lumOff val="0"/>
                <a:alphaOff val="0"/>
                <a:tint val="65000"/>
                <a:satMod val="100000"/>
                <a:lumMod val="100000"/>
              </a:schemeClr>
            </a:gs>
            <a:gs pos="100000">
              <a:schemeClr val="accent1">
                <a:shade val="50000"/>
                <a:hueOff val="0"/>
                <a:satOff val="0"/>
                <a:lumOff val="0"/>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GUEST INVOLVEMENT</a:t>
          </a:r>
          <a:endParaRPr lang="el-GR" sz="1200" b="1" kern="1200" dirty="0"/>
        </a:p>
      </dsp:txBody>
      <dsp:txXfrm>
        <a:off x="313551" y="222379"/>
        <a:ext cx="1073740" cy="107374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2105FC-7F34-4809-900E-0101DF8E2B2E}">
      <dsp:nvSpPr>
        <dsp:cNvPr id="0" name=""/>
        <dsp:cNvSpPr/>
      </dsp:nvSpPr>
      <dsp:spPr>
        <a:xfrm>
          <a:off x="0" y="1079"/>
          <a:ext cx="2018535" cy="2018535"/>
        </a:xfrm>
        <a:prstGeom prst="ellipse">
          <a:avLst/>
        </a:prstGeom>
        <a:gradFill rotWithShape="0">
          <a:gsLst>
            <a:gs pos="0">
              <a:schemeClr val="accent1">
                <a:shade val="50000"/>
                <a:hueOff val="0"/>
                <a:satOff val="0"/>
                <a:lumOff val="0"/>
                <a:alphaOff val="0"/>
                <a:satMod val="100000"/>
                <a:lumMod val="100000"/>
              </a:schemeClr>
            </a:gs>
            <a:gs pos="50000">
              <a:schemeClr val="accent1">
                <a:shade val="50000"/>
                <a:hueOff val="0"/>
                <a:satOff val="0"/>
                <a:lumOff val="0"/>
                <a:alphaOff val="0"/>
                <a:shade val="99000"/>
                <a:satMod val="105000"/>
                <a:lumMod val="100000"/>
              </a:schemeClr>
            </a:gs>
            <a:gs pos="100000">
              <a:schemeClr val="accent1">
                <a:shade val="50000"/>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b="1" kern="1200" dirty="0"/>
            <a:t>EMPLOYEE</a:t>
          </a:r>
        </a:p>
        <a:p>
          <a:pPr marL="0" lvl="0" indent="0" algn="ctr" defTabSz="933450">
            <a:lnSpc>
              <a:spcPct val="90000"/>
            </a:lnSpc>
            <a:spcBef>
              <a:spcPct val="0"/>
            </a:spcBef>
            <a:spcAft>
              <a:spcPct val="35000"/>
            </a:spcAft>
            <a:buNone/>
          </a:pPr>
          <a:r>
            <a:rPr lang="en-US" sz="2100" b="1" kern="1200" dirty="0"/>
            <a:t>TRAINING</a:t>
          </a:r>
          <a:endParaRPr lang="el-GR" sz="2100" b="1" kern="1200" dirty="0"/>
        </a:p>
      </dsp:txBody>
      <dsp:txXfrm>
        <a:off x="295608" y="296687"/>
        <a:ext cx="1427319" cy="142731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2105FC-7F34-4809-900E-0101DF8E2B2E}">
      <dsp:nvSpPr>
        <dsp:cNvPr id="0" name=""/>
        <dsp:cNvSpPr/>
      </dsp:nvSpPr>
      <dsp:spPr>
        <a:xfrm>
          <a:off x="0" y="0"/>
          <a:ext cx="1648817" cy="1648817"/>
        </a:xfrm>
        <a:prstGeom prst="ellipse">
          <a:avLst/>
        </a:prstGeom>
        <a:gradFill rotWithShape="0">
          <a:gsLst>
            <a:gs pos="0">
              <a:schemeClr val="dk2">
                <a:hueOff val="0"/>
                <a:satOff val="0"/>
                <a:lumOff val="0"/>
                <a:alphaOff val="0"/>
                <a:satMod val="100000"/>
                <a:lumMod val="100000"/>
              </a:schemeClr>
            </a:gs>
            <a:gs pos="50000">
              <a:schemeClr val="dk2">
                <a:hueOff val="0"/>
                <a:satOff val="0"/>
                <a:lumOff val="0"/>
                <a:alphaOff val="0"/>
                <a:shade val="99000"/>
                <a:satMod val="105000"/>
                <a:lumMod val="100000"/>
              </a:schemeClr>
            </a:gs>
            <a:gs pos="100000">
              <a:schemeClr val="dk2">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TRAVELIFE</a:t>
          </a:r>
        </a:p>
        <a:p>
          <a:pPr marL="0" lvl="0" indent="0" algn="ctr" defTabSz="800100">
            <a:lnSpc>
              <a:spcPct val="90000"/>
            </a:lnSpc>
            <a:spcBef>
              <a:spcPct val="0"/>
            </a:spcBef>
            <a:spcAft>
              <a:spcPct val="35000"/>
            </a:spcAft>
            <a:buNone/>
          </a:pPr>
          <a:r>
            <a:rPr lang="en-US" sz="1800" b="1" kern="1200" dirty="0"/>
            <a:t>&amp; GREEN KEY</a:t>
          </a:r>
          <a:endParaRPr lang="el-GR" sz="1800" b="1" kern="1200" dirty="0"/>
        </a:p>
      </dsp:txBody>
      <dsp:txXfrm>
        <a:off x="241464" y="241464"/>
        <a:ext cx="1165889" cy="116588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CE20F2-AE73-4521-A91F-388B4D6432E5}">
      <dsp:nvSpPr>
        <dsp:cNvPr id="0" name=""/>
        <dsp:cNvSpPr/>
      </dsp:nvSpPr>
      <dsp:spPr>
        <a:xfrm>
          <a:off x="774134" y="559133"/>
          <a:ext cx="1400878" cy="934386"/>
        </a:xfrm>
        <a:prstGeom prst="rect">
          <a:avLst/>
        </a:prstGeom>
        <a:solidFill>
          <a:schemeClr val="accent2">
            <a:tint val="40000"/>
            <a:alpha val="90000"/>
            <a:hueOff val="0"/>
            <a:satOff val="0"/>
            <a:lumOff val="0"/>
            <a:alphaOff val="0"/>
          </a:schemeClr>
        </a:solidFill>
        <a:ln>
          <a:noFill/>
        </a:ln>
        <a:effectLst>
          <a:outerShdw blurRad="38100" dist="12700" dir="5400000" algn="ctr" rotWithShape="0">
            <a:srgbClr val="000000">
              <a:alpha val="63000"/>
            </a:srgbClr>
          </a:outerShdw>
        </a:effectLst>
        <a:sp3d z="-400500" extrusionH="63500" contourW="12700" prstMaterial="matte">
          <a:contourClr>
            <a:schemeClr val="lt1"/>
          </a:contourClr>
        </a:sp3d>
      </dsp:spPr>
      <dsp:style>
        <a:lnRef idx="0">
          <a:scrgbClr r="0" g="0" b="0"/>
        </a:lnRef>
        <a:fillRef idx="1">
          <a:scrgbClr r="0" g="0" b="0"/>
        </a:fillRef>
        <a:effectRef idx="2">
          <a:scrgbClr r="0" g="0" b="0"/>
        </a:effectRef>
        <a:fontRef idx="minor"/>
      </dsp:style>
      <dsp:txBody>
        <a:bodyPr spcFirstLastPara="0" vert="horz" wrap="square" lIns="0"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 13.33 kwh/</a:t>
          </a:r>
          <a:r>
            <a:rPr lang="en-US" sz="1800" kern="1200" dirty="0" err="1">
              <a:solidFill>
                <a:schemeClr val="tx1"/>
              </a:solidFill>
            </a:rPr>
            <a:t>gn</a:t>
          </a:r>
          <a:endParaRPr lang="el-GR" sz="1800" kern="1200" dirty="0">
            <a:solidFill>
              <a:schemeClr val="tx1"/>
            </a:solidFill>
          </a:endParaRPr>
        </a:p>
      </dsp:txBody>
      <dsp:txXfrm>
        <a:off x="998274" y="559133"/>
        <a:ext cx="1176738" cy="934386"/>
      </dsp:txXfrm>
    </dsp:sp>
    <dsp:sp modelId="{386E3A0B-CEAB-4827-8505-A30361927B55}">
      <dsp:nvSpPr>
        <dsp:cNvPr id="0" name=""/>
        <dsp:cNvSpPr/>
      </dsp:nvSpPr>
      <dsp:spPr>
        <a:xfrm>
          <a:off x="5033" y="231584"/>
          <a:ext cx="933919" cy="933919"/>
        </a:xfrm>
        <a:prstGeom prst="ellipse">
          <a:avLst/>
        </a:prstGeom>
        <a:solidFill>
          <a:schemeClr val="accent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1" kern="1200" dirty="0"/>
            <a:t>2021</a:t>
          </a:r>
          <a:endParaRPr lang="el-GR" sz="1800" b="1" kern="1200" dirty="0"/>
        </a:p>
      </dsp:txBody>
      <dsp:txXfrm>
        <a:off x="141802" y="368353"/>
        <a:ext cx="660381" cy="660381"/>
      </dsp:txXfrm>
    </dsp:sp>
    <dsp:sp modelId="{10C7F069-43A2-46FF-ADAA-C1B8168DB802}">
      <dsp:nvSpPr>
        <dsp:cNvPr id="0" name=""/>
        <dsp:cNvSpPr/>
      </dsp:nvSpPr>
      <dsp:spPr>
        <a:xfrm>
          <a:off x="3147568" y="614626"/>
          <a:ext cx="1400878" cy="934386"/>
        </a:xfrm>
        <a:prstGeom prst="rect">
          <a:avLst/>
        </a:prstGeom>
        <a:solidFill>
          <a:schemeClr val="accent2">
            <a:tint val="40000"/>
            <a:alpha val="90000"/>
            <a:hueOff val="-613955"/>
            <a:satOff val="4090"/>
            <a:lumOff val="374"/>
            <a:alphaOff val="0"/>
          </a:schemeClr>
        </a:solidFill>
        <a:ln>
          <a:noFill/>
        </a:ln>
        <a:effectLst>
          <a:outerShdw blurRad="38100" dist="12700" dir="5400000" algn="ctr" rotWithShape="0">
            <a:srgbClr val="000000">
              <a:alpha val="63000"/>
            </a:srgbClr>
          </a:outerShdw>
        </a:effectLst>
        <a:sp3d z="-400500" extrusionH="63500" contourW="12700" prstMaterial="matte">
          <a:contourClr>
            <a:schemeClr val="lt1"/>
          </a:contourClr>
        </a:sp3d>
      </dsp:spPr>
      <dsp:style>
        <a:lnRef idx="0">
          <a:scrgbClr r="0" g="0" b="0"/>
        </a:lnRef>
        <a:fillRef idx="1">
          <a:scrgbClr r="0" g="0" b="0"/>
        </a:fillRef>
        <a:effectRef idx="2">
          <a:scrgbClr r="0" g="0" b="0"/>
        </a:effectRef>
        <a:fontRef idx="minor"/>
      </dsp:style>
      <dsp:txBody>
        <a:bodyPr spcFirstLastPara="0" vert="horz" wrap="square" lIns="0"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t>14.09</a:t>
          </a:r>
        </a:p>
        <a:p>
          <a:pPr marL="0" lvl="0" indent="0" algn="ctr" defTabSz="800100">
            <a:lnSpc>
              <a:spcPct val="90000"/>
            </a:lnSpc>
            <a:spcBef>
              <a:spcPct val="0"/>
            </a:spcBef>
            <a:spcAft>
              <a:spcPct val="35000"/>
            </a:spcAft>
            <a:buNone/>
          </a:pPr>
          <a:r>
            <a:rPr lang="en-US" sz="1800" b="1" kern="1200" dirty="0"/>
            <a:t>kwh/</a:t>
          </a:r>
          <a:r>
            <a:rPr lang="en-US" sz="1800" b="1" kern="1200" dirty="0" err="1"/>
            <a:t>gn</a:t>
          </a:r>
          <a:r>
            <a:rPr lang="en-US" sz="1800" b="1" kern="1200" dirty="0"/>
            <a:t> </a:t>
          </a:r>
          <a:endParaRPr lang="el-GR" sz="1800" b="1" kern="1200" dirty="0"/>
        </a:p>
      </dsp:txBody>
      <dsp:txXfrm>
        <a:off x="3371708" y="614626"/>
        <a:ext cx="1176738" cy="934386"/>
      </dsp:txXfrm>
    </dsp:sp>
    <dsp:sp modelId="{C9688D85-A54F-46C8-8B9B-57B25011E42D}">
      <dsp:nvSpPr>
        <dsp:cNvPr id="0" name=""/>
        <dsp:cNvSpPr/>
      </dsp:nvSpPr>
      <dsp:spPr>
        <a:xfrm>
          <a:off x="2339830" y="231584"/>
          <a:ext cx="933919" cy="933919"/>
        </a:xfrm>
        <a:prstGeom prst="ellipse">
          <a:avLst/>
        </a:prstGeom>
        <a:solidFill>
          <a:schemeClr val="accent2">
            <a:hueOff val="-441124"/>
            <a:satOff val="497"/>
            <a:lumOff val="1177"/>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1" kern="1200" dirty="0"/>
            <a:t>2022</a:t>
          </a:r>
          <a:endParaRPr lang="el-GR" sz="1800" b="1" kern="1200" dirty="0"/>
        </a:p>
      </dsp:txBody>
      <dsp:txXfrm>
        <a:off x="2476599" y="368353"/>
        <a:ext cx="660381" cy="660381"/>
      </dsp:txXfrm>
    </dsp:sp>
    <dsp:sp modelId="{481211C6-9E3D-4EEB-9BE1-91D48095B87B}">
      <dsp:nvSpPr>
        <dsp:cNvPr id="0" name=""/>
        <dsp:cNvSpPr/>
      </dsp:nvSpPr>
      <dsp:spPr>
        <a:xfrm>
          <a:off x="5482365" y="614626"/>
          <a:ext cx="1400878" cy="934386"/>
        </a:xfrm>
        <a:prstGeom prst="rect">
          <a:avLst/>
        </a:prstGeom>
        <a:solidFill>
          <a:schemeClr val="accent2">
            <a:tint val="40000"/>
            <a:alpha val="90000"/>
            <a:hueOff val="-1227910"/>
            <a:satOff val="8180"/>
            <a:lumOff val="748"/>
            <a:alphaOff val="0"/>
          </a:schemeClr>
        </a:solidFill>
        <a:ln>
          <a:noFill/>
        </a:ln>
        <a:effectLst>
          <a:outerShdw blurRad="38100" dist="12700" dir="5400000" algn="ctr" rotWithShape="0">
            <a:srgbClr val="000000">
              <a:alpha val="63000"/>
            </a:srgbClr>
          </a:outerShdw>
        </a:effectLst>
        <a:sp3d z="-400500" extrusionH="63500" contourW="12700" prstMaterial="matte">
          <a:contourClr>
            <a:schemeClr val="lt1"/>
          </a:contourClr>
        </a:sp3d>
      </dsp:spPr>
      <dsp:style>
        <a:lnRef idx="0">
          <a:scrgbClr r="0" g="0" b="0"/>
        </a:lnRef>
        <a:fillRef idx="1">
          <a:scrgbClr r="0" g="0" b="0"/>
        </a:fillRef>
        <a:effectRef idx="2">
          <a:scrgbClr r="0" g="0" b="0"/>
        </a:effectRef>
        <a:fontRef idx="minor"/>
      </dsp:style>
      <dsp:txBody>
        <a:bodyPr spcFirstLastPara="0" vert="horz" wrap="square" lIns="0"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t>11.72</a:t>
          </a:r>
        </a:p>
        <a:p>
          <a:pPr marL="0" lvl="0" indent="0" algn="ctr" defTabSz="800100">
            <a:lnSpc>
              <a:spcPct val="90000"/>
            </a:lnSpc>
            <a:spcBef>
              <a:spcPct val="0"/>
            </a:spcBef>
            <a:spcAft>
              <a:spcPct val="35000"/>
            </a:spcAft>
            <a:buNone/>
          </a:pPr>
          <a:r>
            <a:rPr lang="en-US" sz="1800" b="1" kern="1200" dirty="0"/>
            <a:t>kwh/</a:t>
          </a:r>
          <a:r>
            <a:rPr lang="en-US" sz="1800" b="1" kern="1200" dirty="0" err="1"/>
            <a:t>gn</a:t>
          </a:r>
          <a:endParaRPr lang="en-US" sz="1800" b="1" kern="1200" dirty="0"/>
        </a:p>
      </dsp:txBody>
      <dsp:txXfrm>
        <a:off x="5706506" y="614626"/>
        <a:ext cx="1176738" cy="934386"/>
      </dsp:txXfrm>
    </dsp:sp>
    <dsp:sp modelId="{D687679A-0C7F-4226-8C81-AFB8500DD565}">
      <dsp:nvSpPr>
        <dsp:cNvPr id="0" name=""/>
        <dsp:cNvSpPr/>
      </dsp:nvSpPr>
      <dsp:spPr>
        <a:xfrm>
          <a:off x="4674628" y="231584"/>
          <a:ext cx="933919" cy="933919"/>
        </a:xfrm>
        <a:prstGeom prst="ellipse">
          <a:avLst/>
        </a:prstGeom>
        <a:solidFill>
          <a:schemeClr val="accent2">
            <a:hueOff val="-882249"/>
            <a:satOff val="995"/>
            <a:lumOff val="2353"/>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0" kern="1200" dirty="0"/>
            <a:t>2023</a:t>
          </a:r>
          <a:endParaRPr lang="el-GR" sz="1800" b="0" kern="1200" dirty="0"/>
        </a:p>
      </dsp:txBody>
      <dsp:txXfrm>
        <a:off x="4811397" y="368353"/>
        <a:ext cx="660381" cy="660381"/>
      </dsp:txXfrm>
    </dsp:sp>
    <dsp:sp modelId="{B22D779D-91BE-426D-8521-4C048F2A6EE9}">
      <dsp:nvSpPr>
        <dsp:cNvPr id="0" name=""/>
        <dsp:cNvSpPr/>
      </dsp:nvSpPr>
      <dsp:spPr>
        <a:xfrm>
          <a:off x="7756561" y="605151"/>
          <a:ext cx="1400878" cy="934386"/>
        </a:xfrm>
        <a:prstGeom prst="rect">
          <a:avLst/>
        </a:prstGeom>
        <a:solidFill>
          <a:schemeClr val="accent2">
            <a:tint val="40000"/>
            <a:alpha val="90000"/>
            <a:hueOff val="-1841865"/>
            <a:satOff val="12270"/>
            <a:lumOff val="1122"/>
            <a:alphaOff val="0"/>
          </a:schemeClr>
        </a:solidFill>
        <a:ln>
          <a:noFill/>
        </a:ln>
        <a:effectLst>
          <a:outerShdw blurRad="38100" dist="12700" dir="5400000" algn="ctr" rotWithShape="0">
            <a:srgbClr val="000000">
              <a:alpha val="63000"/>
            </a:srgbClr>
          </a:outerShdw>
        </a:effectLst>
        <a:sp3d z="-400500" extrusionH="63500" contourW="12700" prstMaterial="matte">
          <a:contourClr>
            <a:schemeClr val="lt1"/>
          </a:contourClr>
        </a:sp3d>
      </dsp:spPr>
      <dsp:style>
        <a:lnRef idx="0">
          <a:scrgbClr r="0" g="0" b="0"/>
        </a:lnRef>
        <a:fillRef idx="1">
          <a:scrgbClr r="0" g="0" b="0"/>
        </a:fillRef>
        <a:effectRef idx="2">
          <a:scrgbClr r="0" g="0" b="0"/>
        </a:effectRef>
        <a:fontRef idx="minor"/>
      </dsp:style>
      <dsp:txBody>
        <a:bodyPr spcFirstLastPara="0" vert="horz" wrap="square" lIns="0" tIns="135128" rIns="135128" bIns="135128" numCol="1" spcCol="1270" anchor="ctr" anchorCtr="0">
          <a:noAutofit/>
        </a:bodyPr>
        <a:lstStyle/>
        <a:p>
          <a:pPr marL="0" lvl="0" indent="0" algn="l" defTabSz="844550">
            <a:lnSpc>
              <a:spcPct val="90000"/>
            </a:lnSpc>
            <a:spcBef>
              <a:spcPct val="0"/>
            </a:spcBef>
            <a:spcAft>
              <a:spcPct val="35000"/>
            </a:spcAft>
            <a:buNone/>
          </a:pPr>
          <a:r>
            <a:rPr lang="en-US" sz="1900" kern="1200" dirty="0"/>
            <a:t> </a:t>
          </a:r>
          <a:r>
            <a:rPr lang="en-CY" sz="1900" kern="1200" dirty="0"/>
            <a:t>9.09 </a:t>
          </a:r>
        </a:p>
        <a:p>
          <a:pPr marL="0" lvl="0" indent="0" algn="l" defTabSz="844550">
            <a:lnSpc>
              <a:spcPct val="90000"/>
            </a:lnSpc>
            <a:spcBef>
              <a:spcPct val="0"/>
            </a:spcBef>
            <a:spcAft>
              <a:spcPct val="35000"/>
            </a:spcAft>
            <a:buNone/>
          </a:pPr>
          <a:r>
            <a:rPr lang="en-US" sz="1900" kern="1200" dirty="0"/>
            <a:t>kwh/</a:t>
          </a:r>
          <a:r>
            <a:rPr lang="en-US" sz="1900" kern="1200" dirty="0" err="1"/>
            <a:t>gn</a:t>
          </a:r>
          <a:endParaRPr lang="en-CY" sz="1900" kern="1200" dirty="0"/>
        </a:p>
      </dsp:txBody>
      <dsp:txXfrm>
        <a:off x="7980701" y="605151"/>
        <a:ext cx="1176738" cy="934386"/>
      </dsp:txXfrm>
    </dsp:sp>
    <dsp:sp modelId="{B9416F3F-2823-4ACC-A773-B2E94D3A86F9}">
      <dsp:nvSpPr>
        <dsp:cNvPr id="0" name=""/>
        <dsp:cNvSpPr/>
      </dsp:nvSpPr>
      <dsp:spPr>
        <a:xfrm>
          <a:off x="7009426" y="231584"/>
          <a:ext cx="933919" cy="933919"/>
        </a:xfrm>
        <a:prstGeom prst="ellipse">
          <a:avLst/>
        </a:prstGeom>
        <a:solidFill>
          <a:schemeClr val="accent2">
            <a:hueOff val="-1323373"/>
            <a:satOff val="1492"/>
            <a:lumOff val="353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kern="1200" dirty="0"/>
            <a:t>Target 2024</a:t>
          </a:r>
          <a:endParaRPr lang="en-CY" sz="1600" kern="1200" dirty="0"/>
        </a:p>
      </dsp:txBody>
      <dsp:txXfrm>
        <a:off x="7146195" y="368353"/>
        <a:ext cx="660381" cy="660381"/>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0.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7.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8.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1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Y"/>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316D31-ED65-45A9-9EEA-0E321D60785F}" type="datetimeFigureOut">
              <a:rPr lang="en-CY" smtClean="0"/>
              <a:t>19/02/2024</a:t>
            </a:fld>
            <a:endParaRPr lang="en-CY"/>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Y"/>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Y"/>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13FDCC-458A-4329-9E7D-71EB5C903B33}" type="slidenum">
              <a:rPr lang="en-CY" smtClean="0"/>
              <a:t>‹#›</a:t>
            </a:fld>
            <a:endParaRPr lang="en-CY"/>
          </a:p>
        </p:txBody>
      </p:sp>
    </p:spTree>
    <p:extLst>
      <p:ext uri="{BB962C8B-B14F-4D97-AF65-F5344CB8AC3E}">
        <p14:creationId xmlns:p14="http://schemas.microsoft.com/office/powerpoint/2010/main" val="2710795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Y" dirty="0"/>
          </a:p>
        </p:txBody>
      </p:sp>
      <p:sp>
        <p:nvSpPr>
          <p:cNvPr id="4" name="Slide Number Placeholder 3"/>
          <p:cNvSpPr>
            <a:spLocks noGrp="1"/>
          </p:cNvSpPr>
          <p:nvPr>
            <p:ph type="sldNum" sz="quarter" idx="5"/>
          </p:nvPr>
        </p:nvSpPr>
        <p:spPr/>
        <p:txBody>
          <a:bodyPr/>
          <a:lstStyle/>
          <a:p>
            <a:fld id="{D113FDCC-458A-4329-9E7D-71EB5C903B33}" type="slidenum">
              <a:rPr lang="en-CY" smtClean="0"/>
              <a:t>2</a:t>
            </a:fld>
            <a:endParaRPr lang="en-CY"/>
          </a:p>
        </p:txBody>
      </p:sp>
    </p:spTree>
    <p:extLst>
      <p:ext uri="{BB962C8B-B14F-4D97-AF65-F5344CB8AC3E}">
        <p14:creationId xmlns:p14="http://schemas.microsoft.com/office/powerpoint/2010/main" val="3952277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017CC36-EE0D-4322-B38E-BF7C6FBBD6EA}" type="slidenum">
              <a:rPr lang="en-GB" smtClean="0"/>
              <a:t>6</a:t>
            </a:fld>
            <a:endParaRPr lang="en-GB"/>
          </a:p>
        </p:txBody>
      </p:sp>
    </p:spTree>
    <p:extLst>
      <p:ext uri="{BB962C8B-B14F-4D97-AF65-F5344CB8AC3E}">
        <p14:creationId xmlns:p14="http://schemas.microsoft.com/office/powerpoint/2010/main" val="1410477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435D38F0-2C4E-4E90-BF89-82ACF820D27C}" type="slidenum">
              <a:rPr lang="el-GR" smtClean="0"/>
              <a:t>10</a:t>
            </a:fld>
            <a:endParaRPr lang="el-GR"/>
          </a:p>
        </p:txBody>
      </p:sp>
    </p:spTree>
    <p:extLst>
      <p:ext uri="{BB962C8B-B14F-4D97-AF65-F5344CB8AC3E}">
        <p14:creationId xmlns:p14="http://schemas.microsoft.com/office/powerpoint/2010/main" val="2402253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017CC36-EE0D-4322-B38E-BF7C6FBBD6EA}" type="slidenum">
              <a:rPr lang="en-GB" smtClean="0"/>
              <a:t>19</a:t>
            </a:fld>
            <a:endParaRPr lang="en-GB"/>
          </a:p>
        </p:txBody>
      </p:sp>
    </p:spTree>
    <p:extLst>
      <p:ext uri="{BB962C8B-B14F-4D97-AF65-F5344CB8AC3E}">
        <p14:creationId xmlns:p14="http://schemas.microsoft.com/office/powerpoint/2010/main" val="36186351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010CBC18-CC40-420A-BAF9-2737C8DEBF00}" type="datetime1">
              <a:rPr lang="en-US" smtClean="0"/>
              <a:t>2/19/2024</a:t>
            </a:fld>
            <a:endParaRPr lang="en-US"/>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201D4749-D43E-458A-8134-CDEACBE7B6B0}" type="slidenum">
              <a:rPr lang="en-US" smtClean="0"/>
              <a:t>‹#›</a:t>
            </a:fld>
            <a:endParaRPr lang="en-US"/>
          </a:p>
        </p:txBody>
      </p:sp>
    </p:spTree>
    <p:extLst>
      <p:ext uri="{BB962C8B-B14F-4D97-AF65-F5344CB8AC3E}">
        <p14:creationId xmlns:p14="http://schemas.microsoft.com/office/powerpoint/2010/main" val="403131624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630700-736C-4313-872D-A4718C257982}" type="datetime1">
              <a:rPr lang="en-US" smtClean="0"/>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1D4749-D43E-458A-8134-CDEACBE7B6B0}" type="slidenum">
              <a:rPr lang="en-US" smtClean="0"/>
              <a:t>‹#›</a:t>
            </a:fld>
            <a:endParaRPr lang="en-US"/>
          </a:p>
        </p:txBody>
      </p:sp>
    </p:spTree>
    <p:extLst>
      <p:ext uri="{BB962C8B-B14F-4D97-AF65-F5344CB8AC3E}">
        <p14:creationId xmlns:p14="http://schemas.microsoft.com/office/powerpoint/2010/main" val="3096283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633307-27C1-41CC-B3C1-79ECA5B797B3}" type="datetime1">
              <a:rPr lang="en-US" smtClean="0"/>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1D4749-D43E-458A-8134-CDEACBE7B6B0}" type="slidenum">
              <a:rPr lang="en-US" smtClean="0"/>
              <a:t>‹#›</a:t>
            </a:fld>
            <a:endParaRPr lang="en-US"/>
          </a:p>
        </p:txBody>
      </p:sp>
    </p:spTree>
    <p:extLst>
      <p:ext uri="{BB962C8B-B14F-4D97-AF65-F5344CB8AC3E}">
        <p14:creationId xmlns:p14="http://schemas.microsoft.com/office/powerpoint/2010/main" val="37470593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BF9C3E1-D7B5-490C-BE60-DFD97C2980B1}" type="datetime1">
              <a:rPr lang="en-US" smtClean="0"/>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1D4749-D43E-458A-8134-CDEACBE7B6B0}" type="slidenum">
              <a:rPr lang="en-US" smtClean="0"/>
              <a:t>‹#›</a:t>
            </a:fld>
            <a:endParaRPr lang="en-US"/>
          </a:p>
        </p:txBody>
      </p:sp>
    </p:spTree>
    <p:extLst>
      <p:ext uri="{BB962C8B-B14F-4D97-AF65-F5344CB8AC3E}">
        <p14:creationId xmlns:p14="http://schemas.microsoft.com/office/powerpoint/2010/main" val="645244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9B2ED1F-77D0-4596-A617-32B239BA6F92}" type="datetime1">
              <a:rPr lang="en-US" smtClean="0"/>
              <a:t>2/19/2024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1D4749-D43E-458A-8134-CDEACBE7B6B0}" type="slidenum">
              <a:rPr lang="en-US" smtClean="0"/>
              <a:t>‹#›</a:t>
            </a:fld>
            <a:endParaRPr lang="en-US"/>
          </a:p>
        </p:txBody>
      </p:sp>
    </p:spTree>
    <p:extLst>
      <p:ext uri="{BB962C8B-B14F-4D97-AF65-F5344CB8AC3E}">
        <p14:creationId xmlns:p14="http://schemas.microsoft.com/office/powerpoint/2010/main" val="3681003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31DFCFDF-6691-480E-8701-FDB6BED0411B}" type="datetime1">
              <a:rPr lang="en-US" smtClean="0"/>
              <a:t>2/19/2024</a:t>
            </a:fld>
            <a:endParaRPr lang="en-US"/>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a:p>
        </p:txBody>
      </p:sp>
      <p:sp>
        <p:nvSpPr>
          <p:cNvPr id="6" name="Slide Number Placeholder 5"/>
          <p:cNvSpPr>
            <a:spLocks noGrp="1"/>
          </p:cNvSpPr>
          <p:nvPr>
            <p:ph type="sldNum" sz="quarter" idx="12"/>
          </p:nvPr>
        </p:nvSpPr>
        <p:spPr>
          <a:xfrm>
            <a:off x="8604504" y="5211060"/>
            <a:ext cx="2112264" cy="228600"/>
          </a:xfrm>
        </p:spPr>
        <p:txBody>
          <a:bodyPr/>
          <a:lstStyle/>
          <a:p>
            <a:fld id="{201D4749-D43E-458A-8134-CDEACBE7B6B0}" type="slidenum">
              <a:rPr lang="en-US" smtClean="0"/>
              <a:t>‹#›</a:t>
            </a:fld>
            <a:endParaRPr lang="en-US"/>
          </a:p>
        </p:txBody>
      </p:sp>
    </p:spTree>
    <p:extLst>
      <p:ext uri="{BB962C8B-B14F-4D97-AF65-F5344CB8AC3E}">
        <p14:creationId xmlns:p14="http://schemas.microsoft.com/office/powerpoint/2010/main" val="4236937551"/>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14C10B6-6632-4679-850D-3A873B96FCC2}" type="datetime1">
              <a:rPr lang="en-US" smtClean="0"/>
              <a:t>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1D4749-D43E-458A-8134-CDEACBE7B6B0}" type="slidenum">
              <a:rPr lang="en-US" smtClean="0"/>
              <a:t>‹#›</a:t>
            </a:fld>
            <a:endParaRPr lang="en-US"/>
          </a:p>
        </p:txBody>
      </p:sp>
    </p:spTree>
    <p:extLst>
      <p:ext uri="{BB962C8B-B14F-4D97-AF65-F5344CB8AC3E}">
        <p14:creationId xmlns:p14="http://schemas.microsoft.com/office/powerpoint/2010/main" val="4293276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C43A56-067E-4187-B4B4-4A0070EE56FF}" type="datetime1">
              <a:rPr lang="en-US" smtClean="0"/>
              <a:t>2/19/2024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1D4749-D43E-458A-8134-CDEACBE7B6B0}" type="slidenum">
              <a:rPr lang="en-US" smtClean="0"/>
              <a:t>‹#›</a:t>
            </a:fld>
            <a:endParaRPr lang="en-US"/>
          </a:p>
        </p:txBody>
      </p:sp>
    </p:spTree>
    <p:extLst>
      <p:ext uri="{BB962C8B-B14F-4D97-AF65-F5344CB8AC3E}">
        <p14:creationId xmlns:p14="http://schemas.microsoft.com/office/powerpoint/2010/main" val="1167396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A2BE793-7DB6-4699-8E17-0C223C82BA6B}" type="datetime1">
              <a:rPr lang="en-US" smtClean="0"/>
              <a:t>2/19/2024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1D4749-D43E-458A-8134-CDEACBE7B6B0}" type="slidenum">
              <a:rPr lang="en-US" smtClean="0"/>
              <a:t>‹#›</a:t>
            </a:fld>
            <a:endParaRPr lang="en-US"/>
          </a:p>
        </p:txBody>
      </p:sp>
    </p:spTree>
    <p:extLst>
      <p:ext uri="{BB962C8B-B14F-4D97-AF65-F5344CB8AC3E}">
        <p14:creationId xmlns:p14="http://schemas.microsoft.com/office/powerpoint/2010/main" val="1050149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6B32B3-923A-4042-8763-5204B5714953}" type="datetime1">
              <a:rPr lang="en-US" smtClean="0"/>
              <a:t>2/19/2024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1D4749-D43E-458A-8134-CDEACBE7B6B0}" type="slidenum">
              <a:rPr lang="en-US" smtClean="0"/>
              <a:t>‹#›</a:t>
            </a:fld>
            <a:endParaRPr lang="en-US"/>
          </a:p>
        </p:txBody>
      </p:sp>
    </p:spTree>
    <p:extLst>
      <p:ext uri="{BB962C8B-B14F-4D97-AF65-F5344CB8AC3E}">
        <p14:creationId xmlns:p14="http://schemas.microsoft.com/office/powerpoint/2010/main" val="2609266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FC32BBCC-7925-4A5E-8DFE-B026FCACDF61}" type="datetime1">
              <a:rPr lang="en-US" smtClean="0"/>
              <a:t>2/19/2024</a:t>
            </a:fld>
            <a:endParaRPr lang="en-US"/>
          </a:p>
        </p:txBody>
      </p:sp>
      <p:sp>
        <p:nvSpPr>
          <p:cNvPr id="9" name="Footer Placeholder 8"/>
          <p:cNvSpPr>
            <a:spLocks noGrp="1"/>
          </p:cNvSpPr>
          <p:nvPr>
            <p:ph type="ftr" sz="quarter" idx="11"/>
          </p:nvPr>
        </p:nvSpPr>
        <p:spPr/>
        <p:txBody>
          <a:bodyPr/>
          <a:lstStyle>
            <a:lvl1pPr algn="r">
              <a:defRPr/>
            </a:lvl1pPr>
          </a:lstStyle>
          <a:p>
            <a:endParaRPr lang="en-US"/>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201D4749-D43E-458A-8134-CDEACBE7B6B0}" type="slidenum">
              <a:rPr lang="en-US" smtClean="0"/>
              <a:t>‹#›</a:t>
            </a:fld>
            <a:endParaRPr lang="en-US"/>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33958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BBBCB20C-F594-485F-96CB-E36060338CA0}" type="datetime1">
              <a:rPr lang="en-US" smtClean="0"/>
              <a:t>2/19/2024</a:t>
            </a:fld>
            <a:endParaRPr lang="en-US"/>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201D4749-D43E-458A-8134-CDEACBE7B6B0}" type="slidenum">
              <a:rPr lang="en-US" smtClean="0"/>
              <a:t>‹#›</a:t>
            </a:fld>
            <a:endParaRPr lang="en-US"/>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07184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2CDA424A-416D-4E49-8D1D-031F2FC24EA2}" type="datetime1">
              <a:rPr lang="en-US" smtClean="0"/>
              <a:t>2/19/2024</a:t>
            </a:fld>
            <a:endParaRPr lang="en-US"/>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201D4749-D43E-458A-8134-CDEACBE7B6B0}" type="slidenum">
              <a:rPr lang="en-US" smtClean="0"/>
              <a:t>‹#›</a:t>
            </a:fld>
            <a:endParaRPr lang="en-US"/>
          </a:p>
        </p:txBody>
      </p:sp>
    </p:spTree>
    <p:extLst>
      <p:ext uri="{BB962C8B-B14F-4D97-AF65-F5344CB8AC3E}">
        <p14:creationId xmlns:p14="http://schemas.microsoft.com/office/powerpoint/2010/main" val="2384290175"/>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Lst>
  <p:hf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jpeg"/><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8.jpeg"/><Relationship Id="rId2" Type="http://schemas.openxmlformats.org/officeDocument/2006/relationships/diagramData" Target="../diagrams/data11.xml"/><Relationship Id="rId1" Type="http://schemas.openxmlformats.org/officeDocument/2006/relationships/slideLayout" Target="../slideLayouts/slideLayout7.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8.jpeg"/><Relationship Id="rId2" Type="http://schemas.openxmlformats.org/officeDocument/2006/relationships/diagramData" Target="../diagrams/data12.xml"/><Relationship Id="rId1" Type="http://schemas.openxmlformats.org/officeDocument/2006/relationships/slideLayout" Target="../slideLayouts/slideLayout6.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14.xml"/><Relationship Id="rId13" Type="http://schemas.openxmlformats.org/officeDocument/2006/relationships/diagramData" Target="../diagrams/data15.xml"/><Relationship Id="rId3" Type="http://schemas.openxmlformats.org/officeDocument/2006/relationships/diagramLayout" Target="../diagrams/layout13.xml"/><Relationship Id="rId7" Type="http://schemas.openxmlformats.org/officeDocument/2006/relationships/diagramData" Target="../diagrams/data14.xml"/><Relationship Id="rId12" Type="http://schemas.openxmlformats.org/officeDocument/2006/relationships/image" Target="../media/image8.jpeg"/><Relationship Id="rId17" Type="http://schemas.microsoft.com/office/2007/relationships/diagramDrawing" Target="../diagrams/drawing15.xml"/><Relationship Id="rId2" Type="http://schemas.openxmlformats.org/officeDocument/2006/relationships/diagramData" Target="../diagrams/data13.xml"/><Relationship Id="rId16" Type="http://schemas.openxmlformats.org/officeDocument/2006/relationships/diagramColors" Target="../diagrams/colors15.xml"/><Relationship Id="rId1" Type="http://schemas.openxmlformats.org/officeDocument/2006/relationships/slideLayout" Target="../slideLayouts/slideLayout7.xml"/><Relationship Id="rId6" Type="http://schemas.microsoft.com/office/2007/relationships/diagramDrawing" Target="../diagrams/drawing13.xml"/><Relationship Id="rId11" Type="http://schemas.microsoft.com/office/2007/relationships/diagramDrawing" Target="../diagrams/drawing14.xml"/><Relationship Id="rId5" Type="http://schemas.openxmlformats.org/officeDocument/2006/relationships/diagramColors" Target="../diagrams/colors13.xml"/><Relationship Id="rId15" Type="http://schemas.openxmlformats.org/officeDocument/2006/relationships/diagramQuickStyle" Target="../diagrams/quickStyle15.xml"/><Relationship Id="rId10" Type="http://schemas.openxmlformats.org/officeDocument/2006/relationships/diagramColors" Target="../diagrams/colors14.xml"/><Relationship Id="rId4" Type="http://schemas.openxmlformats.org/officeDocument/2006/relationships/diagramQuickStyle" Target="../diagrams/quickStyle13.xml"/><Relationship Id="rId9" Type="http://schemas.openxmlformats.org/officeDocument/2006/relationships/diagramQuickStyle" Target="../diagrams/quickStyle14.xml"/><Relationship Id="rId14" Type="http://schemas.openxmlformats.org/officeDocument/2006/relationships/diagramLayout" Target="../diagrams/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6.xml"/><Relationship Id="rId5" Type="http://schemas.openxmlformats.org/officeDocument/2006/relationships/image" Target="../media/image8.jpeg"/><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8.jpeg"/><Relationship Id="rId11" Type="http://schemas.openxmlformats.org/officeDocument/2006/relationships/image" Target="../media/image8.jpe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image" Target="../media/image33.jpeg"/><Relationship Id="rId1" Type="http://schemas.openxmlformats.org/officeDocument/2006/relationships/slideLayout" Target="../slideLayouts/slideLayout6.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7.xml"/><Relationship Id="rId7" Type="http://schemas.openxmlformats.org/officeDocument/2006/relationships/image" Target="../media/image8.jpeg"/><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 Id="rId5" Type="http://schemas.openxmlformats.org/officeDocument/2006/relationships/image" Target="../media/image61.PNG"/><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6.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6.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image" Target="../media/image63.png"/><Relationship Id="rId1" Type="http://schemas.openxmlformats.org/officeDocument/2006/relationships/slideLayout" Target="../slideLayouts/slideLayout6.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3" Type="http://schemas.openxmlformats.org/officeDocument/2006/relationships/diagramData" Target="../diagrams/data3.xml"/><Relationship Id="rId18" Type="http://schemas.openxmlformats.org/officeDocument/2006/relationships/diagramData" Target="../diagrams/data4.xml"/><Relationship Id="rId26" Type="http://schemas.openxmlformats.org/officeDocument/2006/relationships/diagramColors" Target="../diagrams/colors5.xml"/><Relationship Id="rId39" Type="http://schemas.openxmlformats.org/officeDocument/2006/relationships/diagramLayout" Target="../diagrams/layout8.xml"/><Relationship Id="rId21" Type="http://schemas.openxmlformats.org/officeDocument/2006/relationships/diagramColors" Target="../diagrams/colors4.xml"/><Relationship Id="rId34" Type="http://schemas.openxmlformats.org/officeDocument/2006/relationships/diagramLayout" Target="../diagrams/layout7.xml"/><Relationship Id="rId42" Type="http://schemas.microsoft.com/office/2007/relationships/diagramDrawing" Target="../diagrams/drawing8.xml"/><Relationship Id="rId7" Type="http://schemas.microsoft.com/office/2007/relationships/diagramDrawing" Target="../diagrams/drawing1.xml"/><Relationship Id="rId2" Type="http://schemas.openxmlformats.org/officeDocument/2006/relationships/notesSlide" Target="../notesSlides/notesSlide2.xml"/><Relationship Id="rId16" Type="http://schemas.openxmlformats.org/officeDocument/2006/relationships/diagramColors" Target="../diagrams/colors3.xml"/><Relationship Id="rId20" Type="http://schemas.openxmlformats.org/officeDocument/2006/relationships/diagramQuickStyle" Target="../diagrams/quickStyle4.xml"/><Relationship Id="rId29" Type="http://schemas.openxmlformats.org/officeDocument/2006/relationships/diagramLayout" Target="../diagrams/layout6.xml"/><Relationship Id="rId41" Type="http://schemas.openxmlformats.org/officeDocument/2006/relationships/diagramColors" Target="../diagrams/colors8.xml"/><Relationship Id="rId1" Type="http://schemas.openxmlformats.org/officeDocument/2006/relationships/slideLayout" Target="../slideLayouts/slideLayout6.xml"/><Relationship Id="rId6" Type="http://schemas.openxmlformats.org/officeDocument/2006/relationships/diagramColors" Target="../diagrams/colors1.xml"/><Relationship Id="rId11" Type="http://schemas.openxmlformats.org/officeDocument/2006/relationships/diagramColors" Target="../diagrams/colors2.xml"/><Relationship Id="rId24" Type="http://schemas.openxmlformats.org/officeDocument/2006/relationships/diagramLayout" Target="../diagrams/layout5.xml"/><Relationship Id="rId32" Type="http://schemas.microsoft.com/office/2007/relationships/diagramDrawing" Target="../diagrams/drawing6.xml"/><Relationship Id="rId37" Type="http://schemas.microsoft.com/office/2007/relationships/diagramDrawing" Target="../diagrams/drawing7.xml"/><Relationship Id="rId40" Type="http://schemas.openxmlformats.org/officeDocument/2006/relationships/diagramQuickStyle" Target="../diagrams/quickStyle8.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23" Type="http://schemas.openxmlformats.org/officeDocument/2006/relationships/diagramData" Target="../diagrams/data5.xml"/><Relationship Id="rId28" Type="http://schemas.openxmlformats.org/officeDocument/2006/relationships/diagramData" Target="../diagrams/data6.xml"/><Relationship Id="rId36" Type="http://schemas.openxmlformats.org/officeDocument/2006/relationships/diagramColors" Target="../diagrams/colors7.xml"/><Relationship Id="rId10" Type="http://schemas.openxmlformats.org/officeDocument/2006/relationships/diagramQuickStyle" Target="../diagrams/quickStyle2.xml"/><Relationship Id="rId19" Type="http://schemas.openxmlformats.org/officeDocument/2006/relationships/diagramLayout" Target="../diagrams/layout4.xml"/><Relationship Id="rId31" Type="http://schemas.openxmlformats.org/officeDocument/2006/relationships/diagramColors" Target="../diagrams/colors6.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microsoft.com/office/2007/relationships/diagramDrawing" Target="../diagrams/drawing4.xml"/><Relationship Id="rId27" Type="http://schemas.microsoft.com/office/2007/relationships/diagramDrawing" Target="../diagrams/drawing5.xml"/><Relationship Id="rId30" Type="http://schemas.openxmlformats.org/officeDocument/2006/relationships/diagramQuickStyle" Target="../diagrams/quickStyle6.xml"/><Relationship Id="rId35" Type="http://schemas.openxmlformats.org/officeDocument/2006/relationships/diagramQuickStyle" Target="../diagrams/quickStyle7.xml"/><Relationship Id="rId43" Type="http://schemas.openxmlformats.org/officeDocument/2006/relationships/image" Target="../media/image8.jpeg"/><Relationship Id="rId8" Type="http://schemas.openxmlformats.org/officeDocument/2006/relationships/diagramData" Target="../diagrams/data2.xml"/><Relationship Id="rId3" Type="http://schemas.openxmlformats.org/officeDocument/2006/relationships/diagramData" Target="../diagrams/data1.xml"/><Relationship Id="rId12" Type="http://schemas.microsoft.com/office/2007/relationships/diagramDrawing" Target="../diagrams/drawing2.xml"/><Relationship Id="rId17" Type="http://schemas.microsoft.com/office/2007/relationships/diagramDrawing" Target="../diagrams/drawing3.xml"/><Relationship Id="rId25" Type="http://schemas.openxmlformats.org/officeDocument/2006/relationships/diagramQuickStyle" Target="../diagrams/quickStyle5.xml"/><Relationship Id="rId33" Type="http://schemas.openxmlformats.org/officeDocument/2006/relationships/diagramData" Target="../diagrams/data7.xml"/><Relationship Id="rId38" Type="http://schemas.openxmlformats.org/officeDocument/2006/relationships/diagramData" Target="../diagrams/data8.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Layout" Target="../diagrams/layout9.xml"/><Relationship Id="rId7" Type="http://schemas.openxmlformats.org/officeDocument/2006/relationships/image" Target="../media/image8.jpeg"/><Relationship Id="rId2" Type="http://schemas.openxmlformats.org/officeDocument/2006/relationships/diagramData" Target="../diagrams/data9.xml"/><Relationship Id="rId1" Type="http://schemas.openxmlformats.org/officeDocument/2006/relationships/slideLayout" Target="../slideLayouts/slideLayout6.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jpeg"/><Relationship Id="rId1" Type="http://schemas.openxmlformats.org/officeDocument/2006/relationships/slideLayout" Target="../slideLayouts/slideLayout6.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999FE9C-D8F9-4F9B-B95B-608C3EF6B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txBody>
          <a:bodyPr/>
          <a:lstStyle/>
          <a:p>
            <a:endParaRPr lang="en-CY"/>
          </a:p>
        </p:txBody>
      </p:sp>
      <p:sp>
        <p:nvSpPr>
          <p:cNvPr id="2" name="Title 1">
            <a:extLst>
              <a:ext uri="{FF2B5EF4-FFF2-40B4-BE49-F238E27FC236}">
                <a16:creationId xmlns:a16="http://schemas.microsoft.com/office/drawing/2014/main" id="{1E181722-1E37-6432-447C-F0F063833B0D}"/>
              </a:ext>
            </a:extLst>
          </p:cNvPr>
          <p:cNvSpPr>
            <a:spLocks noGrp="1"/>
          </p:cNvSpPr>
          <p:nvPr>
            <p:ph type="title"/>
          </p:nvPr>
        </p:nvSpPr>
        <p:spPr>
          <a:xfrm>
            <a:off x="6506792" y="2796573"/>
            <a:ext cx="4957553" cy="1645920"/>
          </a:xfrm>
        </p:spPr>
        <p:txBody>
          <a:bodyPr vert="horz" lIns="91440" tIns="45720" rIns="91440" bIns="45720" rtlCol="0" anchor="ctr">
            <a:normAutofit/>
          </a:bodyPr>
          <a:lstStyle/>
          <a:p>
            <a:r>
              <a:rPr lang="en-US" sz="5400" b="1" dirty="0">
                <a:solidFill>
                  <a:schemeClr val="tx1">
                    <a:lumMod val="85000"/>
                    <a:lumOff val="15000"/>
                  </a:schemeClr>
                </a:solidFill>
              </a:rPr>
              <a:t>Sustainability Report</a:t>
            </a:r>
          </a:p>
        </p:txBody>
      </p:sp>
      <p:sp>
        <p:nvSpPr>
          <p:cNvPr id="12" name="Rectangle 11">
            <a:extLst>
              <a:ext uri="{FF2B5EF4-FFF2-40B4-BE49-F238E27FC236}">
                <a16:creationId xmlns:a16="http://schemas.microsoft.com/office/drawing/2014/main" id="{CD000060-D06D-4A48-BD8E-978966CCA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654" y="727628"/>
            <a:ext cx="5367164" cy="5415552"/>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en-CY"/>
          </a:p>
        </p:txBody>
      </p:sp>
      <p:sp>
        <p:nvSpPr>
          <p:cNvPr id="14" name="Rectangle 13">
            <a:extLst>
              <a:ext uri="{FF2B5EF4-FFF2-40B4-BE49-F238E27FC236}">
                <a16:creationId xmlns:a16="http://schemas.microsoft.com/office/drawing/2014/main" id="{DE4E5113-B3D0-40F8-9F39-B2C2BF92A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3978" y="886862"/>
            <a:ext cx="5054517" cy="5097085"/>
          </a:xfrm>
          <a:prstGeom prst="rect">
            <a:avLst/>
          </a:prstGeom>
          <a:noFill/>
          <a:ln w="6350" cap="sq" cmpd="sng" algn="ctr">
            <a:solidFill>
              <a:schemeClr val="tx1">
                <a:lumMod val="75000"/>
                <a:lumOff val="25000"/>
              </a:schemeClr>
            </a:solidFill>
            <a:prstDash val="solid"/>
            <a:miter lim="800000"/>
          </a:ln>
          <a:effectLst/>
        </p:spPr>
        <p:txBody>
          <a:bodyPr/>
          <a:lstStyle/>
          <a:p>
            <a:endParaRPr lang="en-CY"/>
          </a:p>
        </p:txBody>
      </p:sp>
      <p:pic>
        <p:nvPicPr>
          <p:cNvPr id="5" name="Picture 4">
            <a:extLst>
              <a:ext uri="{FF2B5EF4-FFF2-40B4-BE49-F238E27FC236}">
                <a16:creationId xmlns:a16="http://schemas.microsoft.com/office/drawing/2014/main" id="{4FB7771E-4C45-4933-A915-BB39B5844FD6}"/>
              </a:ext>
            </a:extLst>
          </p:cNvPr>
          <p:cNvPicPr/>
          <p:nvPr/>
        </p:nvPicPr>
        <p:blipFill rotWithShape="1">
          <a:blip r:embed="rId2"/>
          <a:srcRect l="12327" t="18001" r="31386" b="11515"/>
          <a:stretch/>
        </p:blipFill>
        <p:spPr>
          <a:xfrm>
            <a:off x="969818" y="1562111"/>
            <a:ext cx="4884978" cy="3733778"/>
          </a:xfrm>
          <a:prstGeom prst="rect">
            <a:avLst/>
          </a:prstGeom>
        </p:spPr>
      </p:pic>
      <p:sp>
        <p:nvSpPr>
          <p:cNvPr id="4" name="Text Placeholder 3">
            <a:extLst>
              <a:ext uri="{FF2B5EF4-FFF2-40B4-BE49-F238E27FC236}">
                <a16:creationId xmlns:a16="http://schemas.microsoft.com/office/drawing/2014/main" id="{6996FC34-9F7F-2C84-80FF-BEF58EA3982D}"/>
              </a:ext>
            </a:extLst>
          </p:cNvPr>
          <p:cNvSpPr>
            <a:spLocks noGrp="1"/>
          </p:cNvSpPr>
          <p:nvPr>
            <p:ph type="body" sz="half" idx="2"/>
          </p:nvPr>
        </p:nvSpPr>
        <p:spPr>
          <a:xfrm>
            <a:off x="6506792" y="4866483"/>
            <a:ext cx="4957554" cy="684572"/>
          </a:xfrm>
        </p:spPr>
        <p:txBody>
          <a:bodyPr vert="horz" lIns="91440" tIns="45720" rIns="91440" bIns="45720" rtlCol="0">
            <a:normAutofit/>
          </a:bodyPr>
          <a:lstStyle/>
          <a:p>
            <a:pPr>
              <a:lnSpc>
                <a:spcPct val="100000"/>
              </a:lnSpc>
            </a:pPr>
            <a:r>
              <a:rPr lang="en-US" sz="3200" dirty="0">
                <a:solidFill>
                  <a:schemeClr val="tx1"/>
                </a:solidFill>
              </a:rPr>
              <a:t>For the year 2023</a:t>
            </a:r>
          </a:p>
        </p:txBody>
      </p:sp>
      <p:pic>
        <p:nvPicPr>
          <p:cNvPr id="1026" name="Picture 2" descr="Nestor Hotels, Ayia Napa, Cyprus -">
            <a:extLst>
              <a:ext uri="{FF2B5EF4-FFF2-40B4-BE49-F238E27FC236}">
                <a16:creationId xmlns:a16="http://schemas.microsoft.com/office/drawing/2014/main" id="{4437AD15-050C-D38B-0AA4-62D52F9343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1449" y="543492"/>
            <a:ext cx="1352767" cy="194733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85F0A645-AC78-1073-968F-4CB6ACE48C32}"/>
              </a:ext>
            </a:extLst>
          </p:cNvPr>
          <p:cNvSpPr>
            <a:spLocks noGrp="1"/>
          </p:cNvSpPr>
          <p:nvPr>
            <p:ph type="sldNum" sz="quarter" idx="12"/>
          </p:nvPr>
        </p:nvSpPr>
        <p:spPr/>
        <p:txBody>
          <a:bodyPr/>
          <a:lstStyle/>
          <a:p>
            <a:fld id="{201D4749-D43E-458A-8134-CDEACBE7B6B0}" type="slidenum">
              <a:rPr lang="en-US" smtClean="0"/>
              <a:t>1</a:t>
            </a:fld>
            <a:endParaRPr lang="en-US"/>
          </a:p>
        </p:txBody>
      </p:sp>
    </p:spTree>
    <p:extLst>
      <p:ext uri="{BB962C8B-B14F-4D97-AF65-F5344CB8AC3E}">
        <p14:creationId xmlns:p14="http://schemas.microsoft.com/office/powerpoint/2010/main" val="9425824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7"/>
          <p:cNvSpPr txBox="1">
            <a:spLocks noChangeArrowheads="1"/>
          </p:cNvSpPr>
          <p:nvPr/>
        </p:nvSpPr>
        <p:spPr bwMode="auto">
          <a:xfrm>
            <a:off x="3167904" y="2417849"/>
            <a:ext cx="6563687" cy="553998"/>
          </a:xfrm>
          <a:prstGeom prst="rect">
            <a:avLst/>
          </a:prstGeom>
          <a:no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85750" indent="-285750" eaLnBrk="1" hangingPunct="1">
              <a:buFont typeface="Arial" pitchFamily="34" charset="0"/>
              <a:buChar char="•"/>
              <a:defRPr/>
            </a:pPr>
            <a:endParaRPr lang="el-GR" sz="600" dirty="0">
              <a:solidFill>
                <a:schemeClr val="bg2">
                  <a:lumMod val="50000"/>
                </a:schemeClr>
              </a:solidFill>
            </a:endParaRPr>
          </a:p>
          <a:p>
            <a:pPr eaLnBrk="1" hangingPunct="1">
              <a:defRPr/>
            </a:pPr>
            <a:endParaRPr lang="en-US" sz="2400" dirty="0">
              <a:solidFill>
                <a:schemeClr val="bg2">
                  <a:lumMod val="50000"/>
                </a:schemeClr>
              </a:solidFill>
            </a:endParaRPr>
          </a:p>
        </p:txBody>
      </p:sp>
      <p:graphicFrame>
        <p:nvGraphicFramePr>
          <p:cNvPr id="2" name="Diagram 1"/>
          <p:cNvGraphicFramePr/>
          <p:nvPr>
            <p:extLst>
              <p:ext uri="{D42A27DB-BD31-4B8C-83A1-F6EECF244321}">
                <p14:modId xmlns:p14="http://schemas.microsoft.com/office/powerpoint/2010/main" val="365623192"/>
              </p:ext>
            </p:extLst>
          </p:nvPr>
        </p:nvGraphicFramePr>
        <p:xfrm>
          <a:off x="1302327" y="1003348"/>
          <a:ext cx="9002855" cy="52282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C:\Documents and Settings\User\Desktop\USEFUL DOCUMENTS MARCH 2014\NESTOR HOTEL LOGO.jpg">
            <a:extLst>
              <a:ext uri="{FF2B5EF4-FFF2-40B4-BE49-F238E27FC236}">
                <a16:creationId xmlns:a16="http://schemas.microsoft.com/office/drawing/2014/main" id="{D5984D18-0D81-316F-7816-43D57464FE76}"/>
              </a:ext>
            </a:extLst>
          </p:cNvPr>
          <p:cNvPicPr/>
          <p:nvPr/>
        </p:nvPicPr>
        <p:blipFill>
          <a:blip r:embed="rId8" cstate="print">
            <a:duotone>
              <a:schemeClr val="accent1">
                <a:shade val="45000"/>
                <a:satMod val="135000"/>
              </a:schemeClr>
              <a:prstClr val="white"/>
            </a:duotone>
          </a:blip>
          <a:srcRect/>
          <a:stretch>
            <a:fillRect/>
          </a:stretch>
        </p:blipFill>
        <p:spPr bwMode="auto">
          <a:xfrm>
            <a:off x="0" y="5899889"/>
            <a:ext cx="770890" cy="984885"/>
          </a:xfrm>
          <a:prstGeom prst="rect">
            <a:avLst/>
          </a:prstGeom>
          <a:noFill/>
          <a:ln w="9525">
            <a:noFill/>
            <a:miter lim="800000"/>
            <a:headEnd/>
            <a:tailEnd/>
          </a:ln>
          <a:effectLst>
            <a:softEdge rad="63500"/>
          </a:effectLst>
        </p:spPr>
      </p:pic>
      <p:sp>
        <p:nvSpPr>
          <p:cNvPr id="7" name="Title 1">
            <a:extLst>
              <a:ext uri="{FF2B5EF4-FFF2-40B4-BE49-F238E27FC236}">
                <a16:creationId xmlns:a16="http://schemas.microsoft.com/office/drawing/2014/main" id="{EE687798-C8FD-8BA9-B2C5-BA74FA263E7E}"/>
              </a:ext>
            </a:extLst>
          </p:cNvPr>
          <p:cNvSpPr>
            <a:spLocks noGrp="1"/>
          </p:cNvSpPr>
          <p:nvPr>
            <p:ph type="title"/>
          </p:nvPr>
        </p:nvSpPr>
        <p:spPr>
          <a:xfrm>
            <a:off x="455662" y="376638"/>
            <a:ext cx="8596668" cy="792480"/>
          </a:xfrm>
        </p:spPr>
        <p:txBody>
          <a:bodyPr>
            <a:normAutofit/>
          </a:bodyPr>
          <a:lstStyle/>
          <a:p>
            <a:r>
              <a:rPr lang="en-US" sz="4000" b="1" dirty="0"/>
              <a:t>CO</a:t>
            </a:r>
            <a:r>
              <a:rPr lang="en-US" sz="4000" b="1" baseline="-25000" dirty="0"/>
              <a:t>2</a:t>
            </a:r>
            <a:r>
              <a:rPr lang="en-US" sz="4000" b="1" dirty="0"/>
              <a:t> Consumption</a:t>
            </a:r>
            <a:endParaRPr lang="en-CY" sz="4000" b="1" dirty="0"/>
          </a:p>
        </p:txBody>
      </p:sp>
      <p:sp>
        <p:nvSpPr>
          <p:cNvPr id="8" name="Text Box 2">
            <a:extLst>
              <a:ext uri="{FF2B5EF4-FFF2-40B4-BE49-F238E27FC236}">
                <a16:creationId xmlns:a16="http://schemas.microsoft.com/office/drawing/2014/main" id="{FEDC4174-9E19-EB49-367B-4B561ADA73B7}"/>
              </a:ext>
            </a:extLst>
          </p:cNvPr>
          <p:cNvSpPr txBox="1">
            <a:spLocks noChangeArrowheads="1"/>
          </p:cNvSpPr>
          <p:nvPr/>
        </p:nvSpPr>
        <p:spPr bwMode="auto">
          <a:xfrm>
            <a:off x="1197353" y="6115332"/>
            <a:ext cx="10283448" cy="553998"/>
          </a:xfrm>
          <a:prstGeom prst="rect">
            <a:avLst/>
          </a:prstGeom>
          <a:noFill/>
          <a:ln w="9525">
            <a:noFill/>
            <a:miter lim="800000"/>
            <a:headEnd/>
            <a:tailEnd/>
          </a:ln>
          <a:effectLst>
            <a:softEdge rad="127000"/>
          </a:effectLst>
        </p:spPr>
        <p:txBody>
          <a:bodyPr rot="0" vert="horz" wrap="square" lIns="91440" tIns="45720" rIns="91440" bIns="45720" anchor="t" anchorCtr="0">
            <a:noAutofit/>
          </a:bodyPr>
          <a:lstStyle/>
          <a:p>
            <a:pPr>
              <a:lnSpc>
                <a:spcPct val="107000"/>
              </a:lnSpc>
              <a:spcAft>
                <a:spcPts val="800"/>
              </a:spcAft>
            </a:pPr>
            <a:r>
              <a:rPr lang="en-US" sz="1200" b="1" i="1" dirty="0">
                <a:solidFill>
                  <a:srgbClr val="1F4E79"/>
                </a:solidFill>
                <a:latin typeface="Calibri"/>
                <a:ea typeface="Calibri"/>
                <a:cs typeface="Calibri"/>
              </a:rPr>
              <a:t> </a:t>
            </a:r>
            <a:r>
              <a:rPr lang="en-US" b="1" i="1" dirty="0">
                <a:solidFill>
                  <a:srgbClr val="1F4E79"/>
                </a:solidFill>
                <a:latin typeface="Calibri"/>
                <a:ea typeface="Calibri"/>
                <a:cs typeface="Calibri"/>
              </a:rPr>
              <a:t>The hotel uses the Sustainable Hospitality Alliance method to calculate its emissions. </a:t>
            </a:r>
            <a:endParaRPr lang="en-GB" dirty="0">
              <a:latin typeface="Calibri"/>
              <a:ea typeface="Calibri"/>
              <a:cs typeface="Times New Roman"/>
            </a:endParaRPr>
          </a:p>
        </p:txBody>
      </p:sp>
      <p:sp>
        <p:nvSpPr>
          <p:cNvPr id="4" name="Slide Number Placeholder 3">
            <a:extLst>
              <a:ext uri="{FF2B5EF4-FFF2-40B4-BE49-F238E27FC236}">
                <a16:creationId xmlns:a16="http://schemas.microsoft.com/office/drawing/2014/main" id="{5CDEEB7C-F724-E3FA-7D49-73506BF7EA30}"/>
              </a:ext>
            </a:extLst>
          </p:cNvPr>
          <p:cNvSpPr>
            <a:spLocks noGrp="1"/>
          </p:cNvSpPr>
          <p:nvPr>
            <p:ph type="sldNum" sz="quarter" idx="12"/>
          </p:nvPr>
        </p:nvSpPr>
        <p:spPr/>
        <p:txBody>
          <a:bodyPr/>
          <a:lstStyle/>
          <a:p>
            <a:fld id="{201D4749-D43E-458A-8134-CDEACBE7B6B0}" type="slidenum">
              <a:rPr lang="en-US" smtClean="0"/>
              <a:t>10</a:t>
            </a:fld>
            <a:endParaRPr lang="en-US"/>
          </a:p>
        </p:txBody>
      </p:sp>
    </p:spTree>
    <p:extLst>
      <p:ext uri="{BB962C8B-B14F-4D97-AF65-F5344CB8AC3E}">
        <p14:creationId xmlns:p14="http://schemas.microsoft.com/office/powerpoint/2010/main" val="39668359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Documents and Settings\User\Desktop\USEFUL DOCUMENTS MARCH 2014\NESTOR HOTEL LOGO.jpg">
            <a:extLst>
              <a:ext uri="{FF2B5EF4-FFF2-40B4-BE49-F238E27FC236}">
                <a16:creationId xmlns:a16="http://schemas.microsoft.com/office/drawing/2014/main" id="{97F98F85-CA10-264D-B3AF-A0ACC8324113}"/>
              </a:ext>
            </a:extLst>
          </p:cNvPr>
          <p:cNvPicPr/>
          <p:nvPr/>
        </p:nvPicPr>
        <p:blipFill>
          <a:blip r:embed="rId2" cstate="print">
            <a:duotone>
              <a:schemeClr val="accent1">
                <a:shade val="45000"/>
                <a:satMod val="135000"/>
              </a:schemeClr>
              <a:prstClr val="white"/>
            </a:duotone>
          </a:blip>
          <a:srcRect/>
          <a:stretch>
            <a:fillRect/>
          </a:stretch>
        </p:blipFill>
        <p:spPr bwMode="auto">
          <a:xfrm>
            <a:off x="0" y="5899889"/>
            <a:ext cx="770890" cy="984885"/>
          </a:xfrm>
          <a:prstGeom prst="rect">
            <a:avLst/>
          </a:prstGeom>
          <a:noFill/>
          <a:ln w="9525">
            <a:noFill/>
            <a:miter lim="800000"/>
            <a:headEnd/>
            <a:tailEnd/>
          </a:ln>
          <a:effectLst>
            <a:softEdge rad="63500"/>
          </a:effectLst>
        </p:spPr>
      </p:pic>
      <p:sp>
        <p:nvSpPr>
          <p:cNvPr id="3" name="Title 2">
            <a:extLst>
              <a:ext uri="{FF2B5EF4-FFF2-40B4-BE49-F238E27FC236}">
                <a16:creationId xmlns:a16="http://schemas.microsoft.com/office/drawing/2014/main" id="{34868965-1F2E-732C-8911-DDBC8CE9497E}"/>
              </a:ext>
            </a:extLst>
          </p:cNvPr>
          <p:cNvSpPr>
            <a:spLocks noGrp="1"/>
          </p:cNvSpPr>
          <p:nvPr>
            <p:ph type="title"/>
          </p:nvPr>
        </p:nvSpPr>
        <p:spPr>
          <a:xfrm>
            <a:off x="396640" y="275925"/>
            <a:ext cx="6480002" cy="1108936"/>
          </a:xfrm>
        </p:spPr>
        <p:txBody>
          <a:bodyPr>
            <a:normAutofit/>
          </a:bodyPr>
          <a:lstStyle/>
          <a:p>
            <a:r>
              <a:rPr lang="en-US" sz="4400" b="1" dirty="0"/>
              <a:t>Water Consumption </a:t>
            </a:r>
            <a:endParaRPr lang="en-CY" dirty="0"/>
          </a:p>
        </p:txBody>
      </p:sp>
      <p:pic>
        <p:nvPicPr>
          <p:cNvPr id="5" name="Picture 4">
            <a:extLst>
              <a:ext uri="{FF2B5EF4-FFF2-40B4-BE49-F238E27FC236}">
                <a16:creationId xmlns:a16="http://schemas.microsoft.com/office/drawing/2014/main" id="{0CA631A4-9778-930C-F62E-5CD6DABC3604}"/>
              </a:ext>
            </a:extLst>
          </p:cNvPr>
          <p:cNvPicPr>
            <a:picLocks noChangeAspect="1"/>
          </p:cNvPicPr>
          <p:nvPr/>
        </p:nvPicPr>
        <p:blipFill>
          <a:blip r:embed="rId3"/>
          <a:stretch>
            <a:fillRect/>
          </a:stretch>
        </p:blipFill>
        <p:spPr>
          <a:xfrm>
            <a:off x="6465193" y="1940744"/>
            <a:ext cx="5288898" cy="2585074"/>
          </a:xfrm>
          <a:prstGeom prst="rect">
            <a:avLst/>
          </a:prstGeom>
        </p:spPr>
      </p:pic>
      <p:pic>
        <p:nvPicPr>
          <p:cNvPr id="9" name="Picture 8">
            <a:extLst>
              <a:ext uri="{FF2B5EF4-FFF2-40B4-BE49-F238E27FC236}">
                <a16:creationId xmlns:a16="http://schemas.microsoft.com/office/drawing/2014/main" id="{D468A3D2-13E1-167D-31A2-CB1BC8555261}"/>
              </a:ext>
            </a:extLst>
          </p:cNvPr>
          <p:cNvPicPr>
            <a:picLocks noChangeAspect="1"/>
          </p:cNvPicPr>
          <p:nvPr/>
        </p:nvPicPr>
        <p:blipFill>
          <a:blip r:embed="rId4"/>
          <a:stretch>
            <a:fillRect/>
          </a:stretch>
        </p:blipFill>
        <p:spPr>
          <a:xfrm>
            <a:off x="554180" y="1473407"/>
            <a:ext cx="5661893" cy="3975957"/>
          </a:xfrm>
          <a:prstGeom prst="rect">
            <a:avLst/>
          </a:prstGeom>
        </p:spPr>
      </p:pic>
      <p:sp>
        <p:nvSpPr>
          <p:cNvPr id="4" name="Slide Number Placeholder 3">
            <a:extLst>
              <a:ext uri="{FF2B5EF4-FFF2-40B4-BE49-F238E27FC236}">
                <a16:creationId xmlns:a16="http://schemas.microsoft.com/office/drawing/2014/main" id="{E39123F9-272B-9B87-A8C6-43BF7A7598AF}"/>
              </a:ext>
            </a:extLst>
          </p:cNvPr>
          <p:cNvSpPr>
            <a:spLocks noGrp="1"/>
          </p:cNvSpPr>
          <p:nvPr>
            <p:ph type="sldNum" sz="quarter" idx="12"/>
          </p:nvPr>
        </p:nvSpPr>
        <p:spPr/>
        <p:txBody>
          <a:bodyPr/>
          <a:lstStyle/>
          <a:p>
            <a:fld id="{201D4749-D43E-458A-8134-CDEACBE7B6B0}" type="slidenum">
              <a:rPr lang="en-US" smtClean="0"/>
              <a:t>11</a:t>
            </a:fld>
            <a:endParaRPr lang="en-US"/>
          </a:p>
        </p:txBody>
      </p:sp>
      <p:sp>
        <p:nvSpPr>
          <p:cNvPr id="6" name="Text Box 2">
            <a:extLst>
              <a:ext uri="{FF2B5EF4-FFF2-40B4-BE49-F238E27FC236}">
                <a16:creationId xmlns:a16="http://schemas.microsoft.com/office/drawing/2014/main" id="{9E4E7E7D-F42D-C0DB-11D3-2ADFD742D9A2}"/>
              </a:ext>
            </a:extLst>
          </p:cNvPr>
          <p:cNvSpPr txBox="1">
            <a:spLocks noChangeArrowheads="1"/>
          </p:cNvSpPr>
          <p:nvPr/>
        </p:nvSpPr>
        <p:spPr bwMode="auto">
          <a:xfrm>
            <a:off x="1198909" y="5114349"/>
            <a:ext cx="10283448" cy="1571080"/>
          </a:xfrm>
          <a:prstGeom prst="rect">
            <a:avLst/>
          </a:prstGeom>
          <a:noFill/>
          <a:ln w="9525">
            <a:noFill/>
            <a:miter lim="800000"/>
            <a:headEnd/>
            <a:tailEnd/>
          </a:ln>
          <a:effectLst>
            <a:softEdge rad="127000"/>
          </a:effectLst>
        </p:spPr>
        <p:txBody>
          <a:bodyPr rot="0" vert="horz" wrap="square" lIns="91440" tIns="45720" rIns="91440" bIns="45720" anchor="t" anchorCtr="0">
            <a:noAutofit/>
          </a:bodyPr>
          <a:lstStyle/>
          <a:p>
            <a:pPr>
              <a:lnSpc>
                <a:spcPct val="107000"/>
              </a:lnSpc>
              <a:spcAft>
                <a:spcPts val="800"/>
              </a:spcAft>
            </a:pPr>
            <a:endParaRPr lang="en-US" sz="1200" b="1" i="1" dirty="0">
              <a:solidFill>
                <a:srgbClr val="1F4E79"/>
              </a:solidFill>
              <a:latin typeface="Calibri"/>
              <a:ea typeface="Calibri"/>
              <a:cs typeface="Calibri"/>
            </a:endParaRPr>
          </a:p>
          <a:p>
            <a:pPr>
              <a:lnSpc>
                <a:spcPct val="107000"/>
              </a:lnSpc>
              <a:spcAft>
                <a:spcPts val="800"/>
              </a:spcAft>
            </a:pPr>
            <a:r>
              <a:rPr lang="en-US" sz="1200" b="1" i="1" dirty="0">
                <a:solidFill>
                  <a:srgbClr val="1F4E79"/>
                </a:solidFill>
                <a:latin typeface="Calibri"/>
                <a:ea typeface="Calibri"/>
                <a:cs typeface="Calibri"/>
              </a:rPr>
              <a:t> </a:t>
            </a:r>
            <a:r>
              <a:rPr lang="en-US" b="1" i="1" dirty="0">
                <a:solidFill>
                  <a:srgbClr val="1F4E79"/>
                </a:solidFill>
                <a:latin typeface="Calibri"/>
                <a:ea typeface="Calibri"/>
                <a:cs typeface="Calibri"/>
              </a:rPr>
              <a:t>There was a minor increase in the water consumption between 2022 and 2023. For 2024 the goal is to reduce the water consumption to 0.2 </a:t>
            </a:r>
            <a:r>
              <a:rPr lang="en-US" b="1" i="1" dirty="0" err="1">
                <a:solidFill>
                  <a:srgbClr val="1F4E79"/>
                </a:solidFill>
                <a:latin typeface="Calibri"/>
                <a:ea typeface="Calibri"/>
                <a:cs typeface="Calibri"/>
              </a:rPr>
              <a:t>lt</a:t>
            </a:r>
            <a:r>
              <a:rPr lang="en-US" b="1" i="1" dirty="0">
                <a:solidFill>
                  <a:srgbClr val="1F4E79"/>
                </a:solidFill>
                <a:latin typeface="Calibri"/>
                <a:ea typeface="Calibri"/>
                <a:cs typeface="Calibri"/>
              </a:rPr>
              <a:t> / guest night. This will be mainly achieved through the installation of water saving tools/ equipment in the hotel’s bathrooms and guestrooms and the ongoing </a:t>
            </a:r>
            <a:r>
              <a:rPr lang="en-US" b="1" i="1" dirty="0" err="1">
                <a:solidFill>
                  <a:srgbClr val="1F4E79"/>
                </a:solidFill>
                <a:latin typeface="Calibri"/>
                <a:ea typeface="Calibri"/>
                <a:cs typeface="Calibri"/>
              </a:rPr>
              <a:t>taining</a:t>
            </a:r>
            <a:r>
              <a:rPr lang="en-US" b="1" i="1" dirty="0">
                <a:solidFill>
                  <a:srgbClr val="1F4E79"/>
                </a:solidFill>
                <a:latin typeface="Calibri"/>
                <a:ea typeface="Calibri"/>
                <a:cs typeface="Calibri"/>
              </a:rPr>
              <a:t> and education of our staff and guests in the matter.</a:t>
            </a:r>
            <a:endParaRPr lang="en-GB" dirty="0">
              <a:latin typeface="Calibri"/>
              <a:ea typeface="Calibri"/>
              <a:cs typeface="Times New Roman"/>
            </a:endParaRPr>
          </a:p>
        </p:txBody>
      </p:sp>
    </p:spTree>
    <p:extLst>
      <p:ext uri="{BB962C8B-B14F-4D97-AF65-F5344CB8AC3E}">
        <p14:creationId xmlns:p14="http://schemas.microsoft.com/office/powerpoint/2010/main" val="33108834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C8D06-82C1-48AC-0231-EAD4DB85A738}"/>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216F1192-DA79-2A12-837D-BAAD032DCDF3}"/>
              </a:ext>
            </a:extLst>
          </p:cNvPr>
          <p:cNvSpPr>
            <a:spLocks noGrp="1"/>
          </p:cNvSpPr>
          <p:nvPr>
            <p:ph type="title"/>
          </p:nvPr>
        </p:nvSpPr>
        <p:spPr>
          <a:xfrm>
            <a:off x="9219508" y="2011319"/>
            <a:ext cx="2507672" cy="1645920"/>
          </a:xfrm>
        </p:spPr>
        <p:txBody>
          <a:bodyPr/>
          <a:lstStyle/>
          <a:p>
            <a:r>
              <a:rPr lang="en-US" b="1" dirty="0"/>
              <a:t>Water Analysis for 2023</a:t>
            </a:r>
            <a:endParaRPr lang="en-CY" b="1" dirty="0"/>
          </a:p>
        </p:txBody>
      </p:sp>
      <p:pic>
        <p:nvPicPr>
          <p:cNvPr id="3" name="Picture 2">
            <a:extLst>
              <a:ext uri="{FF2B5EF4-FFF2-40B4-BE49-F238E27FC236}">
                <a16:creationId xmlns:a16="http://schemas.microsoft.com/office/drawing/2014/main" id="{DE1B98A4-5543-C2BE-7D28-EFACA18F91CC}"/>
              </a:ext>
            </a:extLst>
          </p:cNvPr>
          <p:cNvPicPr>
            <a:picLocks noChangeAspect="1"/>
          </p:cNvPicPr>
          <p:nvPr/>
        </p:nvPicPr>
        <p:blipFill>
          <a:blip r:embed="rId2"/>
          <a:stretch>
            <a:fillRect/>
          </a:stretch>
        </p:blipFill>
        <p:spPr>
          <a:xfrm>
            <a:off x="464820" y="427395"/>
            <a:ext cx="8134236" cy="6003209"/>
          </a:xfrm>
          <a:prstGeom prst="rect">
            <a:avLst/>
          </a:prstGeom>
        </p:spPr>
      </p:pic>
      <p:sp>
        <p:nvSpPr>
          <p:cNvPr id="2" name="Slide Number Placeholder 1">
            <a:extLst>
              <a:ext uri="{FF2B5EF4-FFF2-40B4-BE49-F238E27FC236}">
                <a16:creationId xmlns:a16="http://schemas.microsoft.com/office/drawing/2014/main" id="{8253D165-9699-D1D0-E589-40513EB7B2D7}"/>
              </a:ext>
            </a:extLst>
          </p:cNvPr>
          <p:cNvSpPr>
            <a:spLocks noGrp="1"/>
          </p:cNvSpPr>
          <p:nvPr>
            <p:ph type="sldNum" sz="quarter" idx="12"/>
          </p:nvPr>
        </p:nvSpPr>
        <p:spPr/>
        <p:txBody>
          <a:bodyPr/>
          <a:lstStyle/>
          <a:p>
            <a:fld id="{201D4749-D43E-458A-8134-CDEACBE7B6B0}" type="slidenum">
              <a:rPr lang="en-US" smtClean="0"/>
              <a:t>12</a:t>
            </a:fld>
            <a:endParaRPr lang="en-US"/>
          </a:p>
        </p:txBody>
      </p:sp>
    </p:spTree>
    <p:extLst>
      <p:ext uri="{BB962C8B-B14F-4D97-AF65-F5344CB8AC3E}">
        <p14:creationId xmlns:p14="http://schemas.microsoft.com/office/powerpoint/2010/main" val="38440490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289612427"/>
              </p:ext>
            </p:extLst>
          </p:nvPr>
        </p:nvGraphicFramePr>
        <p:xfrm>
          <a:off x="3556000" y="851831"/>
          <a:ext cx="7821127" cy="60061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C:\Documents and Settings\User\Desktop\USEFUL DOCUMENTS MARCH 2014\NESTOR HOTEL LOGO.jpg">
            <a:extLst>
              <a:ext uri="{FF2B5EF4-FFF2-40B4-BE49-F238E27FC236}">
                <a16:creationId xmlns:a16="http://schemas.microsoft.com/office/drawing/2014/main" id="{ED9DCEA0-5D59-14E6-610A-20AD2A8D8964}"/>
              </a:ext>
            </a:extLst>
          </p:cNvPr>
          <p:cNvPicPr/>
          <p:nvPr/>
        </p:nvPicPr>
        <p:blipFill>
          <a:blip r:embed="rId7" cstate="print">
            <a:duotone>
              <a:schemeClr val="accent1">
                <a:shade val="45000"/>
                <a:satMod val="135000"/>
              </a:schemeClr>
              <a:prstClr val="white"/>
            </a:duotone>
          </a:blip>
          <a:srcRect/>
          <a:stretch>
            <a:fillRect/>
          </a:stretch>
        </p:blipFill>
        <p:spPr bwMode="auto">
          <a:xfrm>
            <a:off x="0" y="5899889"/>
            <a:ext cx="770890" cy="984885"/>
          </a:xfrm>
          <a:prstGeom prst="rect">
            <a:avLst/>
          </a:prstGeom>
          <a:noFill/>
          <a:ln w="9525">
            <a:noFill/>
            <a:miter lim="800000"/>
            <a:headEnd/>
            <a:tailEnd/>
          </a:ln>
          <a:effectLst>
            <a:softEdge rad="63500"/>
          </a:effectLst>
        </p:spPr>
      </p:pic>
      <p:sp>
        <p:nvSpPr>
          <p:cNvPr id="8" name="Title 2">
            <a:extLst>
              <a:ext uri="{FF2B5EF4-FFF2-40B4-BE49-F238E27FC236}">
                <a16:creationId xmlns:a16="http://schemas.microsoft.com/office/drawing/2014/main" id="{DD5E3491-6E0C-5ED1-4B4A-59C02DF7BA1B}"/>
              </a:ext>
            </a:extLst>
          </p:cNvPr>
          <p:cNvSpPr txBox="1">
            <a:spLocks/>
          </p:cNvSpPr>
          <p:nvPr/>
        </p:nvSpPr>
        <p:spPr>
          <a:xfrm>
            <a:off x="322164" y="308206"/>
            <a:ext cx="5025690" cy="110817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a:solidFill>
                  <a:schemeClr val="tx1"/>
                </a:solidFill>
              </a:rPr>
              <a:t>Water Management Controls</a:t>
            </a:r>
            <a:endParaRPr lang="en-CY" sz="2800" b="1" dirty="0">
              <a:solidFill>
                <a:schemeClr val="tx1"/>
              </a:solidFill>
            </a:endParaRPr>
          </a:p>
        </p:txBody>
      </p:sp>
      <p:sp>
        <p:nvSpPr>
          <p:cNvPr id="3" name="Slide Number Placeholder 2">
            <a:extLst>
              <a:ext uri="{FF2B5EF4-FFF2-40B4-BE49-F238E27FC236}">
                <a16:creationId xmlns:a16="http://schemas.microsoft.com/office/drawing/2014/main" id="{CCE592F5-C654-2613-0BFD-6BD3833EB80A}"/>
              </a:ext>
            </a:extLst>
          </p:cNvPr>
          <p:cNvSpPr>
            <a:spLocks noGrp="1"/>
          </p:cNvSpPr>
          <p:nvPr>
            <p:ph type="sldNum" sz="quarter" idx="12"/>
          </p:nvPr>
        </p:nvSpPr>
        <p:spPr/>
        <p:txBody>
          <a:bodyPr/>
          <a:lstStyle/>
          <a:p>
            <a:fld id="{201D4749-D43E-458A-8134-CDEACBE7B6B0}" type="slidenum">
              <a:rPr lang="en-US" smtClean="0"/>
              <a:t>13</a:t>
            </a:fld>
            <a:endParaRPr lang="en-US"/>
          </a:p>
        </p:txBody>
      </p:sp>
    </p:spTree>
    <p:extLst>
      <p:ext uri="{BB962C8B-B14F-4D97-AF65-F5344CB8AC3E}">
        <p14:creationId xmlns:p14="http://schemas.microsoft.com/office/powerpoint/2010/main" val="42587758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ADD1C-1180-449C-154E-84274D2E85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D0FF03-F972-17D9-1565-4201C6DFF76B}"/>
              </a:ext>
            </a:extLst>
          </p:cNvPr>
          <p:cNvSpPr>
            <a:spLocks noGrp="1"/>
          </p:cNvSpPr>
          <p:nvPr>
            <p:ph type="title"/>
          </p:nvPr>
        </p:nvSpPr>
        <p:spPr>
          <a:xfrm>
            <a:off x="385445" y="448430"/>
            <a:ext cx="8596668" cy="792480"/>
          </a:xfrm>
        </p:spPr>
        <p:txBody>
          <a:bodyPr>
            <a:normAutofit/>
          </a:bodyPr>
          <a:lstStyle/>
          <a:p>
            <a:r>
              <a:rPr lang="en-US" sz="4000" b="1" dirty="0"/>
              <a:t>Chemical’s Consumption</a:t>
            </a:r>
            <a:endParaRPr lang="en-CY" sz="4000" b="1" dirty="0"/>
          </a:p>
        </p:txBody>
      </p:sp>
      <p:graphicFrame>
        <p:nvGraphicFramePr>
          <p:cNvPr id="3" name="Diagram 2">
            <a:extLst>
              <a:ext uri="{FF2B5EF4-FFF2-40B4-BE49-F238E27FC236}">
                <a16:creationId xmlns:a16="http://schemas.microsoft.com/office/drawing/2014/main" id="{ACB4F1EA-7742-C002-21EE-1CEA254B941C}"/>
              </a:ext>
            </a:extLst>
          </p:cNvPr>
          <p:cNvGraphicFramePr/>
          <p:nvPr>
            <p:extLst>
              <p:ext uri="{D42A27DB-BD31-4B8C-83A1-F6EECF244321}">
                <p14:modId xmlns:p14="http://schemas.microsoft.com/office/powerpoint/2010/main" val="3663891516"/>
              </p:ext>
            </p:extLst>
          </p:nvPr>
        </p:nvGraphicFramePr>
        <p:xfrm>
          <a:off x="997528" y="2099657"/>
          <a:ext cx="9966960" cy="2509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C:\Documents and Settings\User\Desktop\USEFUL DOCUMENTS MARCH 2014\NESTOR HOTEL LOGO.jpg">
            <a:extLst>
              <a:ext uri="{FF2B5EF4-FFF2-40B4-BE49-F238E27FC236}">
                <a16:creationId xmlns:a16="http://schemas.microsoft.com/office/drawing/2014/main" id="{DB7A4B51-DFA8-B9FB-DB83-3251FCD84F06}"/>
              </a:ext>
            </a:extLst>
          </p:cNvPr>
          <p:cNvPicPr/>
          <p:nvPr/>
        </p:nvPicPr>
        <p:blipFill>
          <a:blip r:embed="rId7" cstate="print">
            <a:duotone>
              <a:schemeClr val="accent1">
                <a:shade val="45000"/>
                <a:satMod val="135000"/>
              </a:schemeClr>
              <a:prstClr val="white"/>
            </a:duotone>
          </a:blip>
          <a:srcRect/>
          <a:stretch>
            <a:fillRect/>
          </a:stretch>
        </p:blipFill>
        <p:spPr bwMode="auto">
          <a:xfrm>
            <a:off x="0" y="5899889"/>
            <a:ext cx="770890" cy="984885"/>
          </a:xfrm>
          <a:prstGeom prst="rect">
            <a:avLst/>
          </a:prstGeom>
          <a:noFill/>
          <a:ln w="9525">
            <a:noFill/>
            <a:miter lim="800000"/>
            <a:headEnd/>
            <a:tailEnd/>
          </a:ln>
          <a:effectLst>
            <a:softEdge rad="63500"/>
          </a:effectLst>
        </p:spPr>
      </p:pic>
      <p:sp>
        <p:nvSpPr>
          <p:cNvPr id="7" name="Text Box 2">
            <a:extLst>
              <a:ext uri="{FF2B5EF4-FFF2-40B4-BE49-F238E27FC236}">
                <a16:creationId xmlns:a16="http://schemas.microsoft.com/office/drawing/2014/main" id="{24874013-6033-4B96-A46D-AF43A2D99015}"/>
              </a:ext>
            </a:extLst>
          </p:cNvPr>
          <p:cNvSpPr txBox="1">
            <a:spLocks noChangeArrowheads="1"/>
          </p:cNvSpPr>
          <p:nvPr/>
        </p:nvSpPr>
        <p:spPr bwMode="auto">
          <a:xfrm>
            <a:off x="1532543" y="5008262"/>
            <a:ext cx="10169929" cy="1224136"/>
          </a:xfrm>
          <a:prstGeom prst="rect">
            <a:avLst/>
          </a:prstGeom>
          <a:noFill/>
          <a:ln w="9525">
            <a:noFill/>
            <a:miter lim="800000"/>
            <a:headEnd/>
            <a:tailEnd/>
          </a:ln>
          <a:effectLst>
            <a:softEdge rad="127000"/>
          </a:effectLst>
        </p:spPr>
        <p:txBody>
          <a:bodyPr rot="0" vert="horz" wrap="square" lIns="91440" tIns="45720" rIns="91440" bIns="45720" anchor="t" anchorCtr="0">
            <a:noAutofit/>
          </a:bodyPr>
          <a:lstStyle/>
          <a:p>
            <a:pPr>
              <a:lnSpc>
                <a:spcPct val="107000"/>
              </a:lnSpc>
              <a:spcAft>
                <a:spcPts val="800"/>
              </a:spcAft>
            </a:pPr>
            <a:r>
              <a:rPr lang="en-US" sz="1200" b="1" i="1" dirty="0">
                <a:solidFill>
                  <a:srgbClr val="1F4E79"/>
                </a:solidFill>
                <a:latin typeface="Calibri"/>
                <a:ea typeface="Calibri"/>
                <a:cs typeface="Calibri"/>
              </a:rPr>
              <a:t>                                    </a:t>
            </a:r>
          </a:p>
          <a:p>
            <a:pPr>
              <a:lnSpc>
                <a:spcPct val="107000"/>
              </a:lnSpc>
              <a:spcAft>
                <a:spcPts val="800"/>
              </a:spcAft>
            </a:pPr>
            <a:r>
              <a:rPr lang="en-US" b="1" i="1" dirty="0">
                <a:solidFill>
                  <a:srgbClr val="1F4E79"/>
                </a:solidFill>
                <a:latin typeface="Calibri"/>
                <a:ea typeface="Calibri"/>
                <a:cs typeface="Calibri"/>
              </a:rPr>
              <a:t>Keeping chemicals consumption low, only trained and authorized users, searching for eco friendly chemicals and using disinfectants only when and where necessary…</a:t>
            </a:r>
            <a:endParaRPr lang="en-GB" dirty="0">
              <a:latin typeface="Calibri"/>
              <a:ea typeface="Calibri"/>
              <a:cs typeface="Times New Roman"/>
            </a:endParaRPr>
          </a:p>
        </p:txBody>
      </p:sp>
      <p:sp>
        <p:nvSpPr>
          <p:cNvPr id="4" name="Slide Number Placeholder 3">
            <a:extLst>
              <a:ext uri="{FF2B5EF4-FFF2-40B4-BE49-F238E27FC236}">
                <a16:creationId xmlns:a16="http://schemas.microsoft.com/office/drawing/2014/main" id="{EC0642C3-EFEE-A089-DBDA-D3B55CC04457}"/>
              </a:ext>
            </a:extLst>
          </p:cNvPr>
          <p:cNvSpPr>
            <a:spLocks noGrp="1"/>
          </p:cNvSpPr>
          <p:nvPr>
            <p:ph type="sldNum" sz="quarter" idx="12"/>
          </p:nvPr>
        </p:nvSpPr>
        <p:spPr/>
        <p:txBody>
          <a:bodyPr/>
          <a:lstStyle/>
          <a:p>
            <a:fld id="{201D4749-D43E-458A-8134-CDEACBE7B6B0}" type="slidenum">
              <a:rPr lang="en-US" smtClean="0"/>
              <a:t>14</a:t>
            </a:fld>
            <a:endParaRPr lang="en-US"/>
          </a:p>
        </p:txBody>
      </p:sp>
    </p:spTree>
    <p:extLst>
      <p:ext uri="{BB962C8B-B14F-4D97-AF65-F5344CB8AC3E}">
        <p14:creationId xmlns:p14="http://schemas.microsoft.com/office/powerpoint/2010/main" val="40868764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376686-34AD-905F-41E8-C9161E0C80DD}"/>
              </a:ext>
            </a:extLst>
          </p:cNvPr>
          <p:cNvPicPr>
            <a:picLocks noChangeAspect="1"/>
          </p:cNvPicPr>
          <p:nvPr/>
        </p:nvPicPr>
        <p:blipFill rotWithShape="1">
          <a:blip r:embed="rId2"/>
          <a:srcRect t="5908"/>
          <a:stretch/>
        </p:blipFill>
        <p:spPr>
          <a:xfrm>
            <a:off x="3246982" y="1240910"/>
            <a:ext cx="5943200" cy="3944092"/>
          </a:xfrm>
          <a:prstGeom prst="rect">
            <a:avLst/>
          </a:prstGeom>
        </p:spPr>
      </p:pic>
      <p:pic>
        <p:nvPicPr>
          <p:cNvPr id="6" name="Picture 5">
            <a:extLst>
              <a:ext uri="{FF2B5EF4-FFF2-40B4-BE49-F238E27FC236}">
                <a16:creationId xmlns:a16="http://schemas.microsoft.com/office/drawing/2014/main" id="{C663B7F8-8541-D154-227A-4DDAF3C1C35E}"/>
              </a:ext>
            </a:extLst>
          </p:cNvPr>
          <p:cNvPicPr>
            <a:picLocks noChangeAspect="1"/>
          </p:cNvPicPr>
          <p:nvPr/>
        </p:nvPicPr>
        <p:blipFill>
          <a:blip r:embed="rId3"/>
          <a:stretch>
            <a:fillRect/>
          </a:stretch>
        </p:blipFill>
        <p:spPr>
          <a:xfrm>
            <a:off x="518334" y="5463234"/>
            <a:ext cx="11155332" cy="1066949"/>
          </a:xfrm>
          <a:prstGeom prst="rect">
            <a:avLst/>
          </a:prstGeom>
        </p:spPr>
      </p:pic>
      <p:sp>
        <p:nvSpPr>
          <p:cNvPr id="7" name="Title 1">
            <a:extLst>
              <a:ext uri="{FF2B5EF4-FFF2-40B4-BE49-F238E27FC236}">
                <a16:creationId xmlns:a16="http://schemas.microsoft.com/office/drawing/2014/main" id="{BD34D0D9-0940-BD68-E49A-0359B1955CE5}"/>
              </a:ext>
            </a:extLst>
          </p:cNvPr>
          <p:cNvSpPr>
            <a:spLocks noGrp="1"/>
          </p:cNvSpPr>
          <p:nvPr>
            <p:ph type="title"/>
          </p:nvPr>
        </p:nvSpPr>
        <p:spPr>
          <a:xfrm>
            <a:off x="385445" y="327817"/>
            <a:ext cx="8596668" cy="792480"/>
          </a:xfrm>
        </p:spPr>
        <p:txBody>
          <a:bodyPr>
            <a:normAutofit/>
          </a:bodyPr>
          <a:lstStyle/>
          <a:p>
            <a:r>
              <a:rPr lang="en-US" sz="4000" b="1" dirty="0"/>
              <a:t>Chemical’s Consumption 2023</a:t>
            </a:r>
            <a:endParaRPr lang="en-CY" sz="4000" b="1" dirty="0"/>
          </a:p>
        </p:txBody>
      </p:sp>
      <p:sp>
        <p:nvSpPr>
          <p:cNvPr id="2" name="Slide Number Placeholder 1">
            <a:extLst>
              <a:ext uri="{FF2B5EF4-FFF2-40B4-BE49-F238E27FC236}">
                <a16:creationId xmlns:a16="http://schemas.microsoft.com/office/drawing/2014/main" id="{863B1100-8637-1B15-2382-BE147E85F29D}"/>
              </a:ext>
            </a:extLst>
          </p:cNvPr>
          <p:cNvSpPr>
            <a:spLocks noGrp="1"/>
          </p:cNvSpPr>
          <p:nvPr>
            <p:ph type="sldNum" sz="quarter" idx="12"/>
          </p:nvPr>
        </p:nvSpPr>
        <p:spPr/>
        <p:txBody>
          <a:bodyPr/>
          <a:lstStyle/>
          <a:p>
            <a:fld id="{201D4749-D43E-458A-8134-CDEACBE7B6B0}" type="slidenum">
              <a:rPr lang="en-US" smtClean="0"/>
              <a:t>15</a:t>
            </a:fld>
            <a:endParaRPr lang="en-US"/>
          </a:p>
        </p:txBody>
      </p:sp>
    </p:spTree>
    <p:extLst>
      <p:ext uri="{BB962C8B-B14F-4D97-AF65-F5344CB8AC3E}">
        <p14:creationId xmlns:p14="http://schemas.microsoft.com/office/powerpoint/2010/main" val="11442959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667363995"/>
              </p:ext>
            </p:extLst>
          </p:nvPr>
        </p:nvGraphicFramePr>
        <p:xfrm>
          <a:off x="1524000" y="1124744"/>
          <a:ext cx="9125704" cy="19442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p:cNvGraphicFramePr/>
          <p:nvPr>
            <p:extLst>
              <p:ext uri="{D42A27DB-BD31-4B8C-83A1-F6EECF244321}">
                <p14:modId xmlns:p14="http://schemas.microsoft.com/office/powerpoint/2010/main" val="3054258901"/>
              </p:ext>
            </p:extLst>
          </p:nvPr>
        </p:nvGraphicFramePr>
        <p:xfrm>
          <a:off x="1552064" y="2780928"/>
          <a:ext cx="9125704" cy="223224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 name="TextBox 1"/>
          <p:cNvSpPr txBox="1"/>
          <p:nvPr/>
        </p:nvSpPr>
        <p:spPr>
          <a:xfrm>
            <a:off x="1914676" y="2818656"/>
            <a:ext cx="2165099" cy="369332"/>
          </a:xfrm>
          <a:prstGeom prst="rect">
            <a:avLst/>
          </a:prstGeom>
          <a:noFill/>
        </p:spPr>
        <p:txBody>
          <a:bodyPr wrap="square" rtlCol="0">
            <a:spAutoFit/>
          </a:bodyPr>
          <a:lstStyle/>
          <a:p>
            <a:r>
              <a:rPr lang="en-GB" b="1" dirty="0">
                <a:solidFill>
                  <a:schemeClr val="accent2">
                    <a:lumMod val="75000"/>
                  </a:schemeClr>
                </a:solidFill>
              </a:rPr>
              <a:t>2023</a:t>
            </a:r>
          </a:p>
        </p:txBody>
      </p:sp>
      <p:sp>
        <p:nvSpPr>
          <p:cNvPr id="8" name="TextBox 7"/>
          <p:cNvSpPr txBox="1"/>
          <p:nvPr/>
        </p:nvSpPr>
        <p:spPr>
          <a:xfrm>
            <a:off x="1914677" y="1124744"/>
            <a:ext cx="2165099" cy="369332"/>
          </a:xfrm>
          <a:prstGeom prst="rect">
            <a:avLst/>
          </a:prstGeom>
          <a:noFill/>
        </p:spPr>
        <p:txBody>
          <a:bodyPr wrap="square" rtlCol="0">
            <a:spAutoFit/>
          </a:bodyPr>
          <a:lstStyle/>
          <a:p>
            <a:r>
              <a:rPr lang="en-GB" b="1" dirty="0">
                <a:solidFill>
                  <a:schemeClr val="accent2">
                    <a:lumMod val="75000"/>
                  </a:schemeClr>
                </a:solidFill>
              </a:rPr>
              <a:t>2022</a:t>
            </a:r>
          </a:p>
        </p:txBody>
      </p:sp>
      <p:pic>
        <p:nvPicPr>
          <p:cNvPr id="3" name="Picture 2" descr="C:\Documents and Settings\User\Desktop\USEFUL DOCUMENTS MARCH 2014\NESTOR HOTEL LOGO.jpg">
            <a:extLst>
              <a:ext uri="{FF2B5EF4-FFF2-40B4-BE49-F238E27FC236}">
                <a16:creationId xmlns:a16="http://schemas.microsoft.com/office/drawing/2014/main" id="{28E2AA76-68C8-EC1E-5CEF-02F419B16415}"/>
              </a:ext>
            </a:extLst>
          </p:cNvPr>
          <p:cNvPicPr/>
          <p:nvPr/>
        </p:nvPicPr>
        <p:blipFill>
          <a:blip r:embed="rId12" cstate="print">
            <a:duotone>
              <a:schemeClr val="accent1">
                <a:shade val="45000"/>
                <a:satMod val="135000"/>
              </a:schemeClr>
              <a:prstClr val="white"/>
            </a:duotone>
          </a:blip>
          <a:srcRect/>
          <a:stretch>
            <a:fillRect/>
          </a:stretch>
        </p:blipFill>
        <p:spPr bwMode="auto">
          <a:xfrm>
            <a:off x="0" y="5899889"/>
            <a:ext cx="770890" cy="984885"/>
          </a:xfrm>
          <a:prstGeom prst="rect">
            <a:avLst/>
          </a:prstGeom>
          <a:noFill/>
          <a:ln w="9525">
            <a:noFill/>
            <a:miter lim="800000"/>
            <a:headEnd/>
            <a:tailEnd/>
          </a:ln>
          <a:effectLst>
            <a:softEdge rad="63500"/>
          </a:effectLst>
        </p:spPr>
      </p:pic>
      <p:graphicFrame>
        <p:nvGraphicFramePr>
          <p:cNvPr id="9" name="Diagram 8">
            <a:extLst>
              <a:ext uri="{FF2B5EF4-FFF2-40B4-BE49-F238E27FC236}">
                <a16:creationId xmlns:a16="http://schemas.microsoft.com/office/drawing/2014/main" id="{18C88128-72E1-4841-2E65-671C73238FC1}"/>
              </a:ext>
            </a:extLst>
          </p:cNvPr>
          <p:cNvGraphicFramePr/>
          <p:nvPr>
            <p:extLst>
              <p:ext uri="{D42A27DB-BD31-4B8C-83A1-F6EECF244321}">
                <p14:modId xmlns:p14="http://schemas.microsoft.com/office/powerpoint/2010/main" val="144253678"/>
              </p:ext>
            </p:extLst>
          </p:nvPr>
        </p:nvGraphicFramePr>
        <p:xfrm>
          <a:off x="1514232" y="4545818"/>
          <a:ext cx="9125704" cy="223224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0" name="TextBox 9">
            <a:extLst>
              <a:ext uri="{FF2B5EF4-FFF2-40B4-BE49-F238E27FC236}">
                <a16:creationId xmlns:a16="http://schemas.microsoft.com/office/drawing/2014/main" id="{8B8E7051-C0EA-E935-502A-B8CFFB15F7D9}"/>
              </a:ext>
            </a:extLst>
          </p:cNvPr>
          <p:cNvSpPr txBox="1"/>
          <p:nvPr/>
        </p:nvSpPr>
        <p:spPr>
          <a:xfrm>
            <a:off x="1876844" y="4583546"/>
            <a:ext cx="2165099" cy="369332"/>
          </a:xfrm>
          <a:prstGeom prst="rect">
            <a:avLst/>
          </a:prstGeom>
          <a:noFill/>
        </p:spPr>
        <p:txBody>
          <a:bodyPr wrap="square" rtlCol="0">
            <a:spAutoFit/>
          </a:bodyPr>
          <a:lstStyle/>
          <a:p>
            <a:r>
              <a:rPr lang="en-GB" b="1" dirty="0">
                <a:solidFill>
                  <a:schemeClr val="accent2">
                    <a:lumMod val="75000"/>
                  </a:schemeClr>
                </a:solidFill>
              </a:rPr>
              <a:t>2024 TARGETS</a:t>
            </a:r>
          </a:p>
        </p:txBody>
      </p:sp>
      <p:sp>
        <p:nvSpPr>
          <p:cNvPr id="11" name="Title 2">
            <a:extLst>
              <a:ext uri="{FF2B5EF4-FFF2-40B4-BE49-F238E27FC236}">
                <a16:creationId xmlns:a16="http://schemas.microsoft.com/office/drawing/2014/main" id="{A0819F2A-8371-48C7-4818-31E0BF6E6795}"/>
              </a:ext>
            </a:extLst>
          </p:cNvPr>
          <p:cNvSpPr txBox="1">
            <a:spLocks/>
          </p:cNvSpPr>
          <p:nvPr/>
        </p:nvSpPr>
        <p:spPr>
          <a:xfrm>
            <a:off x="385445" y="258886"/>
            <a:ext cx="7672960" cy="757152"/>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chemeClr val="tx1"/>
                </a:solidFill>
              </a:rPr>
              <a:t>Waste Management Performance</a:t>
            </a:r>
          </a:p>
        </p:txBody>
      </p:sp>
      <p:sp>
        <p:nvSpPr>
          <p:cNvPr id="4" name="Slide Number Placeholder 3">
            <a:extLst>
              <a:ext uri="{FF2B5EF4-FFF2-40B4-BE49-F238E27FC236}">
                <a16:creationId xmlns:a16="http://schemas.microsoft.com/office/drawing/2014/main" id="{DD2A570D-8B2C-FF1E-850A-5C14AE28EBE8}"/>
              </a:ext>
            </a:extLst>
          </p:cNvPr>
          <p:cNvSpPr>
            <a:spLocks noGrp="1"/>
          </p:cNvSpPr>
          <p:nvPr>
            <p:ph type="sldNum" sz="quarter" idx="12"/>
          </p:nvPr>
        </p:nvSpPr>
        <p:spPr/>
        <p:txBody>
          <a:bodyPr/>
          <a:lstStyle/>
          <a:p>
            <a:fld id="{201D4749-D43E-458A-8134-CDEACBE7B6B0}" type="slidenum">
              <a:rPr lang="en-US" smtClean="0"/>
              <a:t>16</a:t>
            </a:fld>
            <a:endParaRPr lang="en-US"/>
          </a:p>
        </p:txBody>
      </p:sp>
    </p:spTree>
    <p:extLst>
      <p:ext uri="{BB962C8B-B14F-4D97-AF65-F5344CB8AC3E}">
        <p14:creationId xmlns:p14="http://schemas.microsoft.com/office/powerpoint/2010/main" val="2309202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CE085-4B2C-B8C2-ACC3-59DF5B191A6B}"/>
              </a:ext>
            </a:extLst>
          </p:cNvPr>
          <p:cNvSpPr>
            <a:spLocks noGrp="1"/>
          </p:cNvSpPr>
          <p:nvPr>
            <p:ph type="title"/>
          </p:nvPr>
        </p:nvSpPr>
        <p:spPr>
          <a:xfrm>
            <a:off x="268586" y="329381"/>
            <a:ext cx="9185563" cy="1142587"/>
          </a:xfrm>
        </p:spPr>
        <p:txBody>
          <a:bodyPr>
            <a:normAutofit/>
          </a:bodyPr>
          <a:lstStyle/>
          <a:p>
            <a:r>
              <a:rPr lang="en-US" sz="4000" b="1" dirty="0"/>
              <a:t>Actions to tackle and reduce waste</a:t>
            </a:r>
            <a:endParaRPr lang="en-CY" sz="4000" b="1" dirty="0"/>
          </a:p>
        </p:txBody>
      </p:sp>
      <p:sp>
        <p:nvSpPr>
          <p:cNvPr id="6" name="Text Placeholder 5">
            <a:extLst>
              <a:ext uri="{FF2B5EF4-FFF2-40B4-BE49-F238E27FC236}">
                <a16:creationId xmlns:a16="http://schemas.microsoft.com/office/drawing/2014/main" id="{62CBB01C-D795-98D6-33D6-87791D5ED918}"/>
              </a:ext>
            </a:extLst>
          </p:cNvPr>
          <p:cNvSpPr>
            <a:spLocks noGrp="1"/>
          </p:cNvSpPr>
          <p:nvPr>
            <p:ph type="body" idx="1"/>
          </p:nvPr>
        </p:nvSpPr>
        <p:spPr>
          <a:xfrm>
            <a:off x="675745" y="1412357"/>
            <a:ext cx="4185623" cy="576262"/>
          </a:xfrm>
        </p:spPr>
        <p:txBody>
          <a:bodyPr/>
          <a:lstStyle/>
          <a:p>
            <a:r>
              <a:rPr lang="en-US" sz="2400" b="1" dirty="0"/>
              <a:t>Implemented Actions</a:t>
            </a:r>
            <a:endParaRPr lang="en-CY" sz="2400" b="1" dirty="0"/>
          </a:p>
        </p:txBody>
      </p:sp>
      <p:sp>
        <p:nvSpPr>
          <p:cNvPr id="4" name="Content Placeholder 3">
            <a:extLst>
              <a:ext uri="{FF2B5EF4-FFF2-40B4-BE49-F238E27FC236}">
                <a16:creationId xmlns:a16="http://schemas.microsoft.com/office/drawing/2014/main" id="{C11FEF50-DC76-062E-CAE8-1FA757EE5FBC}"/>
              </a:ext>
            </a:extLst>
          </p:cNvPr>
          <p:cNvSpPr>
            <a:spLocks noGrp="1"/>
          </p:cNvSpPr>
          <p:nvPr>
            <p:ph sz="half" idx="2"/>
          </p:nvPr>
        </p:nvSpPr>
        <p:spPr>
          <a:xfrm>
            <a:off x="425604" y="2336591"/>
            <a:ext cx="5088505" cy="3816861"/>
          </a:xfrm>
        </p:spPr>
        <p:txBody>
          <a:bodyPr>
            <a:noAutofit/>
          </a:bodyPr>
          <a:lstStyle/>
          <a:p>
            <a:pPr>
              <a:spcBef>
                <a:spcPts val="600"/>
              </a:spcBef>
              <a:spcAft>
                <a:spcPts val="600"/>
              </a:spcAft>
            </a:pPr>
            <a:r>
              <a:rPr lang="en-US" dirty="0"/>
              <a:t>Emphasis on reduce and reuse</a:t>
            </a:r>
          </a:p>
          <a:p>
            <a:pPr>
              <a:spcBef>
                <a:spcPts val="600"/>
              </a:spcBef>
              <a:spcAft>
                <a:spcPts val="600"/>
              </a:spcAft>
            </a:pPr>
            <a:r>
              <a:rPr lang="en-US" dirty="0"/>
              <a:t>Recycling of paper, cartons, PMD, cooking oil, wee, toners and more</a:t>
            </a:r>
          </a:p>
          <a:p>
            <a:pPr>
              <a:spcBef>
                <a:spcPts val="600"/>
              </a:spcBef>
              <a:spcAft>
                <a:spcPts val="600"/>
              </a:spcAft>
            </a:pPr>
            <a:r>
              <a:rPr lang="en-US" dirty="0"/>
              <a:t>Recycling bins in all guest and staff areas</a:t>
            </a:r>
          </a:p>
          <a:p>
            <a:pPr>
              <a:spcBef>
                <a:spcPts val="600"/>
              </a:spcBef>
              <a:spcAft>
                <a:spcPts val="600"/>
              </a:spcAft>
            </a:pPr>
            <a:r>
              <a:rPr lang="en-US" dirty="0"/>
              <a:t>Awareness campaigns to guests &amp; employees</a:t>
            </a:r>
          </a:p>
          <a:p>
            <a:pPr>
              <a:spcBef>
                <a:spcPts val="600"/>
              </a:spcBef>
              <a:spcAft>
                <a:spcPts val="600"/>
              </a:spcAft>
            </a:pPr>
            <a:r>
              <a:rPr lang="en-US" dirty="0"/>
              <a:t>Training of supervisory team</a:t>
            </a:r>
          </a:p>
          <a:p>
            <a:pPr>
              <a:spcBef>
                <a:spcPts val="600"/>
              </a:spcBef>
              <a:spcAft>
                <a:spcPts val="600"/>
              </a:spcAft>
            </a:pPr>
            <a:r>
              <a:rPr lang="en-US" dirty="0"/>
              <a:t>Elimination of plastic straws and reduction of plastic use.</a:t>
            </a:r>
          </a:p>
          <a:p>
            <a:pPr>
              <a:spcBef>
                <a:spcPts val="600"/>
              </a:spcBef>
              <a:spcAft>
                <a:spcPts val="600"/>
              </a:spcAft>
            </a:pPr>
            <a:r>
              <a:rPr lang="en-US" dirty="0"/>
              <a:t>Observe World environment day</a:t>
            </a:r>
          </a:p>
        </p:txBody>
      </p:sp>
      <p:sp>
        <p:nvSpPr>
          <p:cNvPr id="7" name="Text Placeholder 6">
            <a:extLst>
              <a:ext uri="{FF2B5EF4-FFF2-40B4-BE49-F238E27FC236}">
                <a16:creationId xmlns:a16="http://schemas.microsoft.com/office/drawing/2014/main" id="{31F4CDEC-ED61-D600-7981-2E7E66B9EF72}"/>
              </a:ext>
            </a:extLst>
          </p:cNvPr>
          <p:cNvSpPr>
            <a:spLocks noGrp="1"/>
          </p:cNvSpPr>
          <p:nvPr>
            <p:ph type="body" sz="quarter" idx="3"/>
          </p:nvPr>
        </p:nvSpPr>
        <p:spPr>
          <a:xfrm>
            <a:off x="6248319" y="1471968"/>
            <a:ext cx="4807608" cy="576262"/>
          </a:xfrm>
        </p:spPr>
        <p:txBody>
          <a:bodyPr>
            <a:normAutofit/>
          </a:bodyPr>
          <a:lstStyle/>
          <a:p>
            <a:r>
              <a:rPr lang="en-US" sz="2400" b="1" dirty="0"/>
              <a:t>Key Aims / Actions</a:t>
            </a:r>
            <a:endParaRPr lang="en-CY" sz="2400" b="1" dirty="0"/>
          </a:p>
        </p:txBody>
      </p:sp>
      <p:sp>
        <p:nvSpPr>
          <p:cNvPr id="8" name="Content Placeholder 7">
            <a:extLst>
              <a:ext uri="{FF2B5EF4-FFF2-40B4-BE49-F238E27FC236}">
                <a16:creationId xmlns:a16="http://schemas.microsoft.com/office/drawing/2014/main" id="{9F5E9FED-5304-4F74-8F09-48EB6DE67700}"/>
              </a:ext>
            </a:extLst>
          </p:cNvPr>
          <p:cNvSpPr>
            <a:spLocks noGrp="1"/>
          </p:cNvSpPr>
          <p:nvPr>
            <p:ph sz="quarter" idx="4"/>
          </p:nvPr>
        </p:nvSpPr>
        <p:spPr>
          <a:xfrm>
            <a:off x="5883563" y="2185313"/>
            <a:ext cx="5771237" cy="4119418"/>
          </a:xfrm>
        </p:spPr>
        <p:txBody>
          <a:bodyPr>
            <a:normAutofit fontScale="62500" lnSpcReduction="20000"/>
          </a:bodyPr>
          <a:lstStyle/>
          <a:p>
            <a:pPr>
              <a:lnSpc>
                <a:spcPct val="120000"/>
              </a:lnSpc>
              <a:spcBef>
                <a:spcPts val="1200"/>
              </a:spcBef>
              <a:spcAft>
                <a:spcPts val="600"/>
              </a:spcAft>
            </a:pPr>
            <a:r>
              <a:rPr lang="en-US" sz="2900" dirty="0"/>
              <a:t>Elimination of single use plastic</a:t>
            </a:r>
          </a:p>
          <a:p>
            <a:pPr>
              <a:lnSpc>
                <a:spcPct val="120000"/>
              </a:lnSpc>
              <a:spcBef>
                <a:spcPts val="1200"/>
              </a:spcBef>
              <a:spcAft>
                <a:spcPts val="600"/>
              </a:spcAft>
            </a:pPr>
            <a:r>
              <a:rPr lang="en-US" sz="2900" dirty="0"/>
              <a:t>Replacement of plastic bags with paper bags</a:t>
            </a:r>
          </a:p>
          <a:p>
            <a:pPr>
              <a:lnSpc>
                <a:spcPct val="120000"/>
              </a:lnSpc>
              <a:spcBef>
                <a:spcPts val="1200"/>
              </a:spcBef>
              <a:spcAft>
                <a:spcPts val="600"/>
              </a:spcAft>
            </a:pPr>
            <a:r>
              <a:rPr lang="en-US" sz="2900" dirty="0"/>
              <a:t>Installation of soap and shampoo dispensers  in guest rooms</a:t>
            </a:r>
          </a:p>
          <a:p>
            <a:pPr>
              <a:lnSpc>
                <a:spcPct val="120000"/>
              </a:lnSpc>
              <a:spcBef>
                <a:spcPts val="1200"/>
              </a:spcBef>
              <a:spcAft>
                <a:spcPts val="600"/>
              </a:spcAft>
            </a:pPr>
            <a:r>
              <a:rPr lang="en-US" sz="2900" dirty="0"/>
              <a:t>Installation of water fridges in public areas</a:t>
            </a:r>
          </a:p>
          <a:p>
            <a:pPr>
              <a:lnSpc>
                <a:spcPct val="120000"/>
              </a:lnSpc>
              <a:spcBef>
                <a:spcPts val="1200"/>
              </a:spcBef>
              <a:spcAft>
                <a:spcPts val="600"/>
              </a:spcAft>
            </a:pPr>
            <a:r>
              <a:rPr lang="en-US" sz="2900" dirty="0"/>
              <a:t>Cooperation with companies that take back the glass bottles / packaging they supply</a:t>
            </a:r>
          </a:p>
          <a:p>
            <a:pPr>
              <a:lnSpc>
                <a:spcPct val="120000"/>
              </a:lnSpc>
              <a:spcBef>
                <a:spcPts val="1200"/>
              </a:spcBef>
              <a:spcAft>
                <a:spcPts val="600"/>
              </a:spcAft>
            </a:pPr>
            <a:r>
              <a:rPr lang="en-US" sz="2900" dirty="0"/>
              <a:t>Use of larger containers for chemicals and other consumables to reduce the required amount of packaging to be disposed/ recycled</a:t>
            </a:r>
          </a:p>
          <a:p>
            <a:endParaRPr lang="en-US" dirty="0"/>
          </a:p>
        </p:txBody>
      </p:sp>
      <p:sp>
        <p:nvSpPr>
          <p:cNvPr id="3" name="Slide Number Placeholder 2">
            <a:extLst>
              <a:ext uri="{FF2B5EF4-FFF2-40B4-BE49-F238E27FC236}">
                <a16:creationId xmlns:a16="http://schemas.microsoft.com/office/drawing/2014/main" id="{A64A5054-A067-13FF-F264-FF3749A7B37E}"/>
              </a:ext>
            </a:extLst>
          </p:cNvPr>
          <p:cNvSpPr>
            <a:spLocks noGrp="1"/>
          </p:cNvSpPr>
          <p:nvPr>
            <p:ph type="sldNum" sz="quarter" idx="12"/>
          </p:nvPr>
        </p:nvSpPr>
        <p:spPr/>
        <p:txBody>
          <a:bodyPr/>
          <a:lstStyle/>
          <a:p>
            <a:fld id="{201D4749-D43E-458A-8134-CDEACBE7B6B0}" type="slidenum">
              <a:rPr lang="en-US" smtClean="0"/>
              <a:t>17</a:t>
            </a:fld>
            <a:endParaRPr lang="en-US"/>
          </a:p>
        </p:txBody>
      </p:sp>
    </p:spTree>
    <p:extLst>
      <p:ext uri="{BB962C8B-B14F-4D97-AF65-F5344CB8AC3E}">
        <p14:creationId xmlns:p14="http://schemas.microsoft.com/office/powerpoint/2010/main" val="16889304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Content Placeholder 2"/>
          <p:cNvSpPr txBox="1">
            <a:spLocks/>
          </p:cNvSpPr>
          <p:nvPr/>
        </p:nvSpPr>
        <p:spPr>
          <a:xfrm>
            <a:off x="1264660" y="1296790"/>
            <a:ext cx="9269859" cy="984885"/>
          </a:xfrm>
          <a:prstGeom prst="rect">
            <a:avLst/>
          </a:prstGeom>
        </p:spPr>
        <p:txBody>
          <a:bodyPr vert="horz" lIns="91440" tIns="45720" rIns="91440" bIns="45720" rtlCol="0">
            <a:no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algn="ctr">
              <a:buNone/>
            </a:pPr>
            <a:r>
              <a:rPr lang="en-GB" sz="2500" b="1" dirty="0"/>
              <a:t>Samples of the hotel’s recycling bins for guests’ use for paper, plastic, organic waste and batteries</a:t>
            </a:r>
            <a:endParaRPr lang="en-US" sz="2500" b="1"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37147" y="2504188"/>
            <a:ext cx="2355726" cy="3140968"/>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150" t="4833" r="16432" b="36934"/>
          <a:stretch/>
        </p:blipFill>
        <p:spPr bwMode="auto">
          <a:xfrm>
            <a:off x="4385015" y="2910384"/>
            <a:ext cx="3541187" cy="2328575"/>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445" y="2826437"/>
            <a:ext cx="3328624" cy="2496468"/>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descr="C:\Documents and Settings\User\Desktop\USEFUL DOCUMENTS MARCH 2014\NESTOR HOTEL LOGO.jpg">
            <a:extLst>
              <a:ext uri="{FF2B5EF4-FFF2-40B4-BE49-F238E27FC236}">
                <a16:creationId xmlns:a16="http://schemas.microsoft.com/office/drawing/2014/main" id="{DD1BCD03-08A9-7F53-24B6-BF9A249017D1}"/>
              </a:ext>
            </a:extLst>
          </p:cNvPr>
          <p:cNvPicPr/>
          <p:nvPr/>
        </p:nvPicPr>
        <p:blipFill>
          <a:blip r:embed="rId5" cstate="print">
            <a:duotone>
              <a:schemeClr val="accent1">
                <a:shade val="45000"/>
                <a:satMod val="135000"/>
              </a:schemeClr>
              <a:prstClr val="white"/>
            </a:duotone>
          </a:blip>
          <a:srcRect/>
          <a:stretch>
            <a:fillRect/>
          </a:stretch>
        </p:blipFill>
        <p:spPr bwMode="auto">
          <a:xfrm>
            <a:off x="0" y="5899889"/>
            <a:ext cx="770890" cy="984885"/>
          </a:xfrm>
          <a:prstGeom prst="rect">
            <a:avLst/>
          </a:prstGeom>
          <a:noFill/>
          <a:ln w="9525">
            <a:noFill/>
            <a:miter lim="800000"/>
            <a:headEnd/>
            <a:tailEnd/>
          </a:ln>
          <a:effectLst>
            <a:softEdge rad="63500"/>
          </a:effectLst>
        </p:spPr>
      </p:pic>
      <p:sp>
        <p:nvSpPr>
          <p:cNvPr id="3" name="Title 2">
            <a:extLst>
              <a:ext uri="{FF2B5EF4-FFF2-40B4-BE49-F238E27FC236}">
                <a16:creationId xmlns:a16="http://schemas.microsoft.com/office/drawing/2014/main" id="{2D0E1F9C-A508-8865-5691-8C2BD3DF2199}"/>
              </a:ext>
            </a:extLst>
          </p:cNvPr>
          <p:cNvSpPr>
            <a:spLocks noGrp="1"/>
          </p:cNvSpPr>
          <p:nvPr>
            <p:ph type="title"/>
          </p:nvPr>
        </p:nvSpPr>
        <p:spPr>
          <a:xfrm>
            <a:off x="385445" y="111707"/>
            <a:ext cx="10707428" cy="1101137"/>
          </a:xfrm>
        </p:spPr>
        <p:txBody>
          <a:bodyPr>
            <a:normAutofit/>
          </a:bodyPr>
          <a:lstStyle/>
          <a:p>
            <a:r>
              <a:rPr lang="en-US" sz="4000" b="1" dirty="0"/>
              <a:t>Recycling @ Guest areas</a:t>
            </a:r>
            <a:endParaRPr lang="en-CY" sz="4000" b="1" dirty="0"/>
          </a:p>
        </p:txBody>
      </p:sp>
      <p:sp>
        <p:nvSpPr>
          <p:cNvPr id="4" name="Slide Number Placeholder 3">
            <a:extLst>
              <a:ext uri="{FF2B5EF4-FFF2-40B4-BE49-F238E27FC236}">
                <a16:creationId xmlns:a16="http://schemas.microsoft.com/office/drawing/2014/main" id="{DBCF3802-40F7-938C-B2E0-6364947901F5}"/>
              </a:ext>
            </a:extLst>
          </p:cNvPr>
          <p:cNvSpPr>
            <a:spLocks noGrp="1"/>
          </p:cNvSpPr>
          <p:nvPr>
            <p:ph type="sldNum" sz="quarter" idx="12"/>
          </p:nvPr>
        </p:nvSpPr>
        <p:spPr/>
        <p:txBody>
          <a:bodyPr/>
          <a:lstStyle/>
          <a:p>
            <a:fld id="{201D4749-D43E-458A-8134-CDEACBE7B6B0}" type="slidenum">
              <a:rPr lang="en-US" smtClean="0"/>
              <a:t>18</a:t>
            </a:fld>
            <a:endParaRPr lang="en-US"/>
          </a:p>
        </p:txBody>
      </p:sp>
    </p:spTree>
    <p:extLst>
      <p:ext uri="{BB962C8B-B14F-4D97-AF65-F5344CB8AC3E}">
        <p14:creationId xmlns:p14="http://schemas.microsoft.com/office/powerpoint/2010/main" val="30125590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Content Placeholder 2"/>
          <p:cNvSpPr txBox="1">
            <a:spLocks/>
          </p:cNvSpPr>
          <p:nvPr/>
        </p:nvSpPr>
        <p:spPr>
          <a:xfrm>
            <a:off x="844780" y="5696195"/>
            <a:ext cx="10876165" cy="901039"/>
          </a:xfrm>
          <a:prstGeom prst="rect">
            <a:avLst/>
          </a:prstGeom>
        </p:spPr>
        <p:txBody>
          <a:bodyPr vert="horz" lIns="91440" tIns="45720" rIns="91440" bIns="45720" rtlCol="0">
            <a:no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a:buNone/>
            </a:pPr>
            <a:r>
              <a:rPr lang="en-GB" b="1" dirty="0"/>
              <a:t>Recycling bins and areas for staff use for light bulbs,  paper, plastic, organic waste, cooking oil and batteries</a:t>
            </a:r>
            <a:endParaRPr lang="en-US" b="1" dirty="0"/>
          </a:p>
        </p:txBody>
      </p:sp>
      <p:pic>
        <p:nvPicPr>
          <p:cNvPr id="1027" name="Picture 3" descr="C:\Users\CPaytis\Desktop\lenovo 2018\NATASHA DEC 2018\NESTOR HOTEL\2019\SUSTAINABILITY PHOTOS\IMG-1dd9a4e7b0114d630ecfbd63fa75f9f2-V_157252515828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09713" y="2795578"/>
            <a:ext cx="2016224" cy="2688299"/>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026" name="Picture 2" descr="C:\Users\CPaytis\Desktop\lenovo 2018\NATASHA DEC 2018\NESTOR HOTEL\2019\SUSTAINABILITY PHOTOS\IMG-4d5138684ea67a6efdb444cb77594817-V_157252515599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4687" y="1198931"/>
            <a:ext cx="2778767" cy="208407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028" name="Picture 4" descr="C:\Users\CPaytis\Desktop\lenovo 2018\NATASHA DEC 2018\NESTOR HOTEL\2019\SUSTAINABILITY PHOTOS\IMG-54a5b5cc2e2409beb2736ebc4a70033c-V_157252515840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15979" y="1395124"/>
            <a:ext cx="2025150" cy="27002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029" name="Picture 5" descr="C:\Users\CPaytis\Desktop\lenovo 2018\NATASHA DEC 2018\NESTOR HOTEL\2019\SUSTAINABILITY PHOTOS\IMG-54d2a5c9a3ec069ce49c9e5ed5d29146-V_157252515800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39541" y="3586093"/>
            <a:ext cx="1350000" cy="18000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030" name="Picture 6" descr="C:\Users\CPaytis\Desktop\lenovo 2018\NATASHA DEC 2018\NESTOR HOTEL\2019\SUSTAINABILITY PHOTOS\IMG-8797009233f2351b86e5cae9d69a83b1-V_1572525157098.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34229" r="35144"/>
          <a:stretch/>
        </p:blipFill>
        <p:spPr bwMode="auto">
          <a:xfrm>
            <a:off x="2152566" y="3573217"/>
            <a:ext cx="1236265" cy="1671597"/>
          </a:xfrm>
          <a:prstGeom prst="rect">
            <a:avLst/>
          </a:prstGeom>
          <a:ln w="127000" cap="sq">
            <a:solidFill>
              <a:srgbClr val="000000"/>
            </a:solidFill>
            <a:miter lim="800000"/>
          </a:ln>
          <a:effectLst>
            <a:outerShdw blurRad="57150" dist="50800" dir="2700000" algn="tl" rotWithShape="0">
              <a:srgbClr val="000000">
                <a:alpha val="40000"/>
              </a:srgbClr>
            </a:outerShdw>
            <a:softEdge rad="127000"/>
          </a:effectLst>
          <a:extLst>
            <a:ext uri="{909E8E84-426E-40DD-AFC4-6F175D3DCCD1}">
              <a14:hiddenFill xmlns:a14="http://schemas.microsoft.com/office/drawing/2010/main">
                <a:solidFill>
                  <a:srgbClr val="FFFFFF"/>
                </a:solidFill>
              </a14:hiddenFill>
            </a:ext>
          </a:extLst>
        </p:spPr>
      </p:pic>
      <p:pic>
        <p:nvPicPr>
          <p:cNvPr id="1031" name="Picture 7" descr="C:\Users\CPaytis\Desktop\lenovo 2018\NATASHA DEC 2018\NESTOR HOTEL\2019\SUSTAINABILITY PHOTOS\IMG-b9a68829cc77b40901a928b080a8b16a-V_157252515854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99781" y="1395124"/>
            <a:ext cx="1350000" cy="18000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032" name="Picture 8" descr="C:\Users\CPaytis\Desktop\lenovo 2018\NATASHA DEC 2018\NESTOR HOTEL\2019\SUSTAINABILITY PHOTOS\IMG-e7b8f0b3ebe553088c35684ad46624e9-V_1572525159305.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73445" y="3407442"/>
            <a:ext cx="2400000" cy="18000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033" name="Picture 9" descr="C:\Users\CPaytis\Desktop\lenovo 2018\NATASHA DEC 2018\NESTOR HOTEL\2019\SUSTAINABILITY PHOTOS\IMG-b0efdcdcfca00641864ab8a355aee591-V_157252515901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13749" y="1629000"/>
            <a:ext cx="2400000" cy="18000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2" name="Picture 1" descr="C:\Documents and Settings\User\Desktop\USEFUL DOCUMENTS MARCH 2014\NESTOR HOTEL LOGO.jpg">
            <a:extLst>
              <a:ext uri="{FF2B5EF4-FFF2-40B4-BE49-F238E27FC236}">
                <a16:creationId xmlns:a16="http://schemas.microsoft.com/office/drawing/2014/main" id="{A13929E5-A49F-151A-A2B5-53F2DF6E6429}"/>
              </a:ext>
            </a:extLst>
          </p:cNvPr>
          <p:cNvPicPr/>
          <p:nvPr/>
        </p:nvPicPr>
        <p:blipFill>
          <a:blip r:embed="rId11" cstate="print">
            <a:duotone>
              <a:schemeClr val="accent1">
                <a:shade val="45000"/>
                <a:satMod val="135000"/>
              </a:schemeClr>
              <a:prstClr val="white"/>
            </a:duotone>
          </a:blip>
          <a:srcRect/>
          <a:stretch>
            <a:fillRect/>
          </a:stretch>
        </p:blipFill>
        <p:spPr bwMode="auto">
          <a:xfrm>
            <a:off x="0" y="5899889"/>
            <a:ext cx="770890" cy="984885"/>
          </a:xfrm>
          <a:prstGeom prst="rect">
            <a:avLst/>
          </a:prstGeom>
          <a:noFill/>
          <a:ln w="9525">
            <a:noFill/>
            <a:miter lim="800000"/>
            <a:headEnd/>
            <a:tailEnd/>
          </a:ln>
          <a:effectLst>
            <a:softEdge rad="63500"/>
          </a:effectLst>
        </p:spPr>
      </p:pic>
      <p:sp>
        <p:nvSpPr>
          <p:cNvPr id="3" name="Title 2">
            <a:extLst>
              <a:ext uri="{FF2B5EF4-FFF2-40B4-BE49-F238E27FC236}">
                <a16:creationId xmlns:a16="http://schemas.microsoft.com/office/drawing/2014/main" id="{4D3A8CA6-C623-5364-6138-A5D572E8D703}"/>
              </a:ext>
            </a:extLst>
          </p:cNvPr>
          <p:cNvSpPr>
            <a:spLocks noGrp="1"/>
          </p:cNvSpPr>
          <p:nvPr>
            <p:ph type="title"/>
          </p:nvPr>
        </p:nvSpPr>
        <p:spPr>
          <a:xfrm>
            <a:off x="310336" y="289916"/>
            <a:ext cx="11058410" cy="836751"/>
          </a:xfrm>
        </p:spPr>
        <p:txBody>
          <a:bodyPr>
            <a:normAutofit/>
          </a:bodyPr>
          <a:lstStyle/>
          <a:p>
            <a:r>
              <a:rPr lang="en-US" sz="4400" b="1" dirty="0"/>
              <a:t>Recycling @ Employee areas</a:t>
            </a:r>
            <a:endParaRPr lang="en-CY" dirty="0"/>
          </a:p>
        </p:txBody>
      </p:sp>
      <p:sp>
        <p:nvSpPr>
          <p:cNvPr id="4" name="Slide Number Placeholder 3">
            <a:extLst>
              <a:ext uri="{FF2B5EF4-FFF2-40B4-BE49-F238E27FC236}">
                <a16:creationId xmlns:a16="http://schemas.microsoft.com/office/drawing/2014/main" id="{BCBAAB5C-506A-97A6-87D5-5EC7DA878D71}"/>
              </a:ext>
            </a:extLst>
          </p:cNvPr>
          <p:cNvSpPr>
            <a:spLocks noGrp="1"/>
          </p:cNvSpPr>
          <p:nvPr>
            <p:ph type="sldNum" sz="quarter" idx="12"/>
          </p:nvPr>
        </p:nvSpPr>
        <p:spPr/>
        <p:txBody>
          <a:bodyPr/>
          <a:lstStyle/>
          <a:p>
            <a:fld id="{201D4749-D43E-458A-8134-CDEACBE7B6B0}" type="slidenum">
              <a:rPr lang="en-US" smtClean="0"/>
              <a:t>19</a:t>
            </a:fld>
            <a:endParaRPr lang="en-US"/>
          </a:p>
        </p:txBody>
      </p:sp>
    </p:spTree>
    <p:extLst>
      <p:ext uri="{BB962C8B-B14F-4D97-AF65-F5344CB8AC3E}">
        <p14:creationId xmlns:p14="http://schemas.microsoft.com/office/powerpoint/2010/main" val="4289865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91E8A6E-EAD9-B810-AB10-5697F05D8D42}"/>
              </a:ext>
            </a:extLst>
          </p:cNvPr>
          <p:cNvSpPr>
            <a:spLocks noGrp="1"/>
          </p:cNvSpPr>
          <p:nvPr>
            <p:ph type="title"/>
          </p:nvPr>
        </p:nvSpPr>
        <p:spPr/>
        <p:txBody>
          <a:bodyPr>
            <a:normAutofit fontScale="90000"/>
          </a:bodyPr>
          <a:lstStyle/>
          <a:p>
            <a:pPr algn="ctr"/>
            <a:r>
              <a:rPr lang="en-GB" sz="1400" b="1" u="sng" kern="0">
                <a:solidFill>
                  <a:schemeClr val="accent2">
                    <a:lumMod val="75000"/>
                  </a:schemeClr>
                </a:solidFill>
                <a:effectLst/>
                <a:latin typeface="Calibri" panose="020F0502020204030204" pitchFamily="34" charset="0"/>
                <a:cs typeface="Calibri" panose="020F0502020204030204" pitchFamily="34" charset="0"/>
              </a:rPr>
              <a:t>Quality, Food Safety, Health &amp; Safety Policy – IMS Policy</a:t>
            </a:r>
            <a:br>
              <a:rPr lang="en-US" sz="1400" b="1" kern="0">
                <a:solidFill>
                  <a:schemeClr val="accent2">
                    <a:lumMod val="75000"/>
                  </a:schemeClr>
                </a:solidFill>
                <a:effectLst/>
                <a:latin typeface="Calibri" panose="020F0502020204030204" pitchFamily="34" charset="0"/>
                <a:cs typeface="Calibri" panose="020F0502020204030204" pitchFamily="34" charset="0"/>
              </a:rPr>
            </a:br>
            <a:r>
              <a:rPr lang="en-GB" sz="1400">
                <a:solidFill>
                  <a:schemeClr val="accent2">
                    <a:lumMod val="75000"/>
                  </a:schemeClr>
                </a:solidFill>
                <a:effectLst/>
                <a:latin typeface="Calibri" panose="020F0502020204030204" pitchFamily="34" charset="0"/>
                <a:ea typeface="Times New Roman" panose="02020603050405020304" pitchFamily="18" charset="0"/>
                <a:cs typeface="Calibri" panose="020F0502020204030204" pitchFamily="34" charset="0"/>
              </a:rPr>
              <a:t> </a:t>
            </a:r>
            <a:br>
              <a:rPr lang="en-US" sz="1400">
                <a:solidFill>
                  <a:schemeClr val="accent2">
                    <a:lumMod val="75000"/>
                  </a:schemeClr>
                </a:solidFill>
                <a:effectLst/>
                <a:latin typeface="Calibri" panose="020F0502020204030204" pitchFamily="34" charset="0"/>
                <a:ea typeface="Times New Roman" panose="02020603050405020304" pitchFamily="18" charset="0"/>
                <a:cs typeface="Calibri" panose="020F0502020204030204" pitchFamily="34" charset="0"/>
              </a:rPr>
            </a:br>
            <a:r>
              <a:rPr lang="en-GB" sz="1400" b="1">
                <a:solidFill>
                  <a:schemeClr val="accent2">
                    <a:lumMod val="75000"/>
                  </a:schemeClr>
                </a:solidFill>
                <a:effectLst/>
                <a:latin typeface="Calibri" panose="020F0502020204030204" pitchFamily="34" charset="0"/>
                <a:ea typeface="Times New Roman" panose="02020603050405020304" pitchFamily="18" charset="0"/>
                <a:cs typeface="Calibri" panose="020F0502020204030204" pitchFamily="34" charset="0"/>
              </a:rPr>
              <a:t>Last Modified: 9</a:t>
            </a:r>
            <a:r>
              <a:rPr lang="en-GB" sz="1400" b="1" baseline="30000">
                <a:solidFill>
                  <a:schemeClr val="accent2">
                    <a:lumMod val="75000"/>
                  </a:schemeClr>
                </a:solidFill>
                <a:effectLst/>
                <a:latin typeface="Calibri" panose="020F0502020204030204" pitchFamily="34" charset="0"/>
                <a:ea typeface="Times New Roman" panose="02020603050405020304" pitchFamily="18" charset="0"/>
                <a:cs typeface="Calibri" panose="020F0502020204030204" pitchFamily="34" charset="0"/>
              </a:rPr>
              <a:t>th</a:t>
            </a:r>
            <a:r>
              <a:rPr lang="en-GB" sz="1400" b="1">
                <a:solidFill>
                  <a:schemeClr val="accent2">
                    <a:lumMod val="75000"/>
                  </a:schemeClr>
                </a:solidFill>
                <a:effectLst/>
                <a:latin typeface="Calibri" panose="020F0502020204030204" pitchFamily="34" charset="0"/>
                <a:ea typeface="Times New Roman" panose="02020603050405020304" pitchFamily="18" charset="0"/>
                <a:cs typeface="Calibri" panose="020F0502020204030204" pitchFamily="34" charset="0"/>
              </a:rPr>
              <a:t> June 2023</a:t>
            </a:r>
            <a:br>
              <a:rPr lang="en-US" sz="1400">
                <a:solidFill>
                  <a:schemeClr val="accent2">
                    <a:lumMod val="75000"/>
                  </a:schemeClr>
                </a:solidFill>
                <a:effectLst/>
                <a:latin typeface="Calibri" panose="020F0502020204030204" pitchFamily="34" charset="0"/>
                <a:ea typeface="Times New Roman" panose="02020603050405020304" pitchFamily="18" charset="0"/>
                <a:cs typeface="Calibri" panose="020F0502020204030204" pitchFamily="34" charset="0"/>
              </a:rPr>
            </a:br>
            <a:r>
              <a:rPr lang="en-GB" sz="1400">
                <a:solidFill>
                  <a:schemeClr val="accent2">
                    <a:lumMod val="75000"/>
                  </a:schemeClr>
                </a:solidFill>
                <a:effectLst/>
                <a:latin typeface="Calibri" panose="020F0502020204030204" pitchFamily="34" charset="0"/>
                <a:ea typeface="Times New Roman" panose="02020603050405020304" pitchFamily="18" charset="0"/>
                <a:cs typeface="Calibri" panose="020F0502020204030204" pitchFamily="34" charset="0"/>
              </a:rPr>
              <a:t> </a:t>
            </a:r>
            <a:br>
              <a:rPr lang="en-US" sz="1400">
                <a:solidFill>
                  <a:schemeClr val="accent2">
                    <a:lumMod val="75000"/>
                  </a:schemeClr>
                </a:solidFill>
                <a:effectLst/>
                <a:latin typeface="Calibri" panose="020F0502020204030204" pitchFamily="34" charset="0"/>
                <a:ea typeface="Times New Roman" panose="02020603050405020304" pitchFamily="18" charset="0"/>
                <a:cs typeface="Calibri" panose="020F0502020204030204" pitchFamily="34" charset="0"/>
              </a:rPr>
            </a:br>
            <a:r>
              <a:rPr lang="en-GB" sz="1400">
                <a:solidFill>
                  <a:schemeClr val="accent2">
                    <a:lumMod val="75000"/>
                  </a:schemeClr>
                </a:solidFill>
                <a:effectLst/>
                <a:latin typeface="Calibri" panose="020F0502020204030204" pitchFamily="34" charset="0"/>
                <a:ea typeface="Times New Roman" panose="02020603050405020304" pitchFamily="18" charset="0"/>
                <a:cs typeface="Calibri" panose="020F0502020204030204" pitchFamily="34" charset="0"/>
              </a:rPr>
              <a:t>The management team at Nestor Hotel has established this “Quality, Food Safety, Health &amp; Safety Policy” aimed at improving the quality of services of the hotel and the full compliance with the current standards of food safety and hygiene as well as occupational safety and health.</a:t>
            </a:r>
            <a:br>
              <a:rPr lang="en-US" sz="1400">
                <a:solidFill>
                  <a:schemeClr val="accent2">
                    <a:lumMod val="75000"/>
                  </a:schemeClr>
                </a:solidFill>
                <a:effectLst/>
                <a:latin typeface="Calibri" panose="020F0502020204030204" pitchFamily="34" charset="0"/>
                <a:ea typeface="Times New Roman" panose="02020603050405020304" pitchFamily="18" charset="0"/>
                <a:cs typeface="Calibri" panose="020F0502020204030204" pitchFamily="34" charset="0"/>
              </a:rPr>
            </a:br>
            <a:r>
              <a:rPr lang="en-GB" sz="1400">
                <a:solidFill>
                  <a:schemeClr val="accent2">
                    <a:lumMod val="75000"/>
                  </a:schemeClr>
                </a:solidFill>
                <a:effectLst/>
                <a:latin typeface="Calibri" panose="020F0502020204030204" pitchFamily="34" charset="0"/>
                <a:ea typeface="Times New Roman" panose="02020603050405020304" pitchFamily="18" charset="0"/>
                <a:cs typeface="Calibri" panose="020F0502020204030204" pitchFamily="34" charset="0"/>
              </a:rPr>
              <a:t>This policy provides a reference framework for the development and revision of the company’s objectives, commitments and mission statement. The management team is fully committed to personally applying the rules laid down in the hotel’s operations manual, as well as all relevant procedures and instructions, and verifying their application by all members of staff through annual system audits and management reviews to ensure the requirements under this policy are systematically implemented and continually improved.</a:t>
            </a:r>
            <a:br>
              <a:rPr lang="en-US" sz="1400">
                <a:solidFill>
                  <a:schemeClr val="accent2">
                    <a:lumMod val="75000"/>
                  </a:schemeClr>
                </a:solidFill>
                <a:effectLst/>
                <a:latin typeface="Calibri" panose="020F0502020204030204" pitchFamily="34" charset="0"/>
                <a:ea typeface="Times New Roman" panose="02020603050405020304" pitchFamily="18" charset="0"/>
                <a:cs typeface="Calibri" panose="020F0502020204030204" pitchFamily="34" charset="0"/>
              </a:rPr>
            </a:br>
            <a:r>
              <a:rPr lang="en-GB" sz="1400">
                <a:solidFill>
                  <a:schemeClr val="accent2">
                    <a:lumMod val="75000"/>
                  </a:schemeClr>
                </a:solidFill>
                <a:effectLst/>
                <a:latin typeface="Calibri" panose="020F0502020204030204" pitchFamily="34" charset="0"/>
                <a:ea typeface="Times New Roman" panose="02020603050405020304" pitchFamily="18" charset="0"/>
                <a:cs typeface="Calibri" panose="020F0502020204030204" pitchFamily="34" charset="0"/>
              </a:rPr>
              <a:t>For this purpose, the hotel is committed to focus on achieving the following high-level objectives:</a:t>
            </a:r>
            <a:br>
              <a:rPr lang="en-US" sz="1400">
                <a:solidFill>
                  <a:schemeClr val="accent2">
                    <a:lumMod val="75000"/>
                  </a:schemeClr>
                </a:solidFill>
                <a:effectLst/>
                <a:latin typeface="Calibri" panose="020F0502020204030204" pitchFamily="34" charset="0"/>
                <a:ea typeface="Times New Roman" panose="02020603050405020304" pitchFamily="18" charset="0"/>
                <a:cs typeface="Calibri" panose="020F0502020204030204" pitchFamily="34" charset="0"/>
              </a:rPr>
            </a:br>
            <a:r>
              <a:rPr lang="en-GB" sz="1400">
                <a:solidFill>
                  <a:schemeClr val="accent2">
                    <a:lumMod val="75000"/>
                  </a:schemeClr>
                </a:solidFill>
                <a:effectLst/>
                <a:latin typeface="Calibri" panose="020F0502020204030204" pitchFamily="34" charset="0"/>
                <a:ea typeface="Times New Roman" panose="02020603050405020304" pitchFamily="18" charset="0"/>
                <a:cs typeface="Calibri" panose="020F0502020204030204" pitchFamily="34" charset="0"/>
              </a:rPr>
              <a:t>To ensure compliance</a:t>
            </a:r>
            <a:r>
              <a:rPr lang="en-GB" sz="1100">
                <a:solidFill>
                  <a:schemeClr val="accent2">
                    <a:lumMod val="75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GB" sz="1400">
                <a:solidFill>
                  <a:schemeClr val="accent2">
                    <a:lumMod val="75000"/>
                  </a:schemeClr>
                </a:solidFill>
                <a:effectLst/>
                <a:latin typeface="Calibri" panose="020F0502020204030204" pitchFamily="34" charset="0"/>
                <a:ea typeface="Times New Roman" panose="02020603050405020304" pitchFamily="18" charset="0"/>
                <a:cs typeface="Calibri" panose="020F0502020204030204" pitchFamily="34" charset="0"/>
              </a:rPr>
              <a:t>with current laws affecting our activities in terms of customer service, food safety and occupational safety and health;</a:t>
            </a:r>
            <a:br>
              <a:rPr lang="en-US" sz="1400">
                <a:solidFill>
                  <a:schemeClr val="accent2">
                    <a:lumMod val="75000"/>
                  </a:schemeClr>
                </a:solidFill>
                <a:effectLst/>
                <a:latin typeface="Calibri" panose="020F0502020204030204" pitchFamily="34" charset="0"/>
                <a:ea typeface="Times New Roman" panose="02020603050405020304" pitchFamily="18" charset="0"/>
                <a:cs typeface="Calibri" panose="020F0502020204030204" pitchFamily="34" charset="0"/>
              </a:rPr>
            </a:br>
            <a:r>
              <a:rPr lang="en-GB" sz="1400">
                <a:solidFill>
                  <a:schemeClr val="accent2">
                    <a:lumMod val="75000"/>
                  </a:schemeClr>
                </a:solidFill>
                <a:effectLst/>
                <a:latin typeface="Calibri" panose="020F0502020204030204" pitchFamily="34" charset="0"/>
                <a:ea typeface="Times New Roman" panose="02020603050405020304" pitchFamily="18" charset="0"/>
                <a:cs typeface="Calibri" panose="020F0502020204030204" pitchFamily="34" charset="0"/>
              </a:rPr>
              <a:t>To ensure that food safety standards, health &amp; safety standards are agreed on with our stakeholders;</a:t>
            </a:r>
            <a:br>
              <a:rPr lang="en-US" sz="1400">
                <a:solidFill>
                  <a:schemeClr val="accent2">
                    <a:lumMod val="75000"/>
                  </a:schemeClr>
                </a:solidFill>
                <a:effectLst/>
                <a:latin typeface="Calibri" panose="020F0502020204030204" pitchFamily="34" charset="0"/>
                <a:ea typeface="Times New Roman" panose="02020603050405020304" pitchFamily="18" charset="0"/>
                <a:cs typeface="Calibri" panose="020F0502020204030204" pitchFamily="34" charset="0"/>
              </a:rPr>
            </a:br>
            <a:r>
              <a:rPr lang="en-GB" sz="1400">
                <a:solidFill>
                  <a:schemeClr val="accent2">
                    <a:lumMod val="75000"/>
                  </a:schemeClr>
                </a:solidFill>
                <a:effectLst/>
                <a:latin typeface="Calibri" panose="020F0502020204030204" pitchFamily="34" charset="0"/>
                <a:ea typeface="Times New Roman" panose="02020603050405020304" pitchFamily="18" charset="0"/>
                <a:cs typeface="Calibri" panose="020F0502020204030204" pitchFamily="34" charset="0"/>
              </a:rPr>
              <a:t>To create and constantly defend a work culture that allows us to anticipate the needs of our customers, prioritising customer satisfaction; </a:t>
            </a:r>
            <a:br>
              <a:rPr lang="en-US" sz="1400">
                <a:solidFill>
                  <a:schemeClr val="accent2">
                    <a:lumMod val="75000"/>
                  </a:schemeClr>
                </a:solidFill>
                <a:effectLst/>
                <a:latin typeface="Calibri" panose="020F0502020204030204" pitchFamily="34" charset="0"/>
                <a:ea typeface="Times New Roman" panose="02020603050405020304" pitchFamily="18" charset="0"/>
                <a:cs typeface="Calibri" panose="020F0502020204030204" pitchFamily="34" charset="0"/>
              </a:rPr>
            </a:br>
            <a:r>
              <a:rPr lang="en-GB" sz="1400">
                <a:solidFill>
                  <a:schemeClr val="accent2">
                    <a:lumMod val="75000"/>
                  </a:schemeClr>
                </a:solidFill>
                <a:effectLst/>
                <a:latin typeface="Calibri" panose="020F0502020204030204" pitchFamily="34" charset="0"/>
                <a:ea typeface="Times New Roman" panose="02020603050405020304" pitchFamily="18" charset="0"/>
                <a:cs typeface="Calibri" panose="020F0502020204030204" pitchFamily="34" charset="0"/>
              </a:rPr>
              <a:t>To guarantee the hygiene and safety of the food that we produce; </a:t>
            </a:r>
            <a:br>
              <a:rPr lang="en-US" sz="1400">
                <a:solidFill>
                  <a:schemeClr val="accent2">
                    <a:lumMod val="75000"/>
                  </a:schemeClr>
                </a:solidFill>
                <a:effectLst/>
                <a:latin typeface="Calibri" panose="020F0502020204030204" pitchFamily="34" charset="0"/>
                <a:ea typeface="Times New Roman" panose="02020603050405020304" pitchFamily="18" charset="0"/>
                <a:cs typeface="Calibri" panose="020F0502020204030204" pitchFamily="34" charset="0"/>
              </a:rPr>
            </a:br>
            <a:r>
              <a:rPr lang="en-GB" sz="1400">
                <a:solidFill>
                  <a:schemeClr val="accent2">
                    <a:lumMod val="75000"/>
                  </a:schemeClr>
                </a:solidFill>
                <a:effectLst/>
                <a:latin typeface="Calibri" panose="020F0502020204030204" pitchFamily="34" charset="0"/>
                <a:ea typeface="Times New Roman" panose="02020603050405020304" pitchFamily="18" charset="0"/>
                <a:cs typeface="Calibri" panose="020F0502020204030204" pitchFamily="34" charset="0"/>
              </a:rPr>
              <a:t>To provide a safe and healthy work from any incidents, accidents and occupational diseases. </a:t>
            </a:r>
            <a:br>
              <a:rPr lang="en-US" sz="1400">
                <a:solidFill>
                  <a:schemeClr val="accent2">
                    <a:lumMod val="75000"/>
                  </a:schemeClr>
                </a:solidFill>
                <a:effectLst/>
                <a:latin typeface="Calibri" panose="020F0502020204030204" pitchFamily="34" charset="0"/>
                <a:ea typeface="Times New Roman" panose="02020603050405020304" pitchFamily="18" charset="0"/>
                <a:cs typeface="Calibri" panose="020F0502020204030204" pitchFamily="34" charset="0"/>
              </a:rPr>
            </a:br>
            <a:r>
              <a:rPr lang="en-GB" sz="1400">
                <a:solidFill>
                  <a:schemeClr val="accent2">
                    <a:lumMod val="75000"/>
                  </a:schemeClr>
                </a:solidFill>
                <a:effectLst/>
                <a:latin typeface="Calibri" panose="020F0502020204030204" pitchFamily="34" charset="0"/>
                <a:ea typeface="Times New Roman" panose="02020603050405020304" pitchFamily="18" charset="0"/>
                <a:cs typeface="Calibri" panose="020F0502020204030204" pitchFamily="34" charset="0"/>
              </a:rPr>
              <a:t>To engage all staff members in our continuous improvement strategy within the scope of our Quality, Food Safety</a:t>
            </a:r>
            <a:r>
              <a:rPr lang="en-US" sz="1400">
                <a:solidFill>
                  <a:schemeClr val="accent2">
                    <a:lumMod val="75000"/>
                  </a:schemeClr>
                </a:solidFill>
                <a:effectLst/>
                <a:latin typeface="Calibri" panose="020F0502020204030204" pitchFamily="34" charset="0"/>
                <a:ea typeface="Times New Roman" panose="02020603050405020304" pitchFamily="18" charset="0"/>
                <a:cs typeface="Calibri" panose="020F0502020204030204" pitchFamily="34" charset="0"/>
              </a:rPr>
              <a:t>, Occupational Health &amp; Safety</a:t>
            </a:r>
            <a:r>
              <a:rPr lang="en-GB" sz="1400">
                <a:solidFill>
                  <a:schemeClr val="accent2">
                    <a:lumMod val="75000"/>
                  </a:schemeClr>
                </a:solidFill>
                <a:effectLst/>
                <a:latin typeface="Calibri" panose="020F0502020204030204" pitchFamily="34" charset="0"/>
                <a:ea typeface="Times New Roman" panose="02020603050405020304" pitchFamily="18" charset="0"/>
                <a:cs typeface="Calibri" panose="020F0502020204030204" pitchFamily="34" charset="0"/>
              </a:rPr>
              <a:t> Management System.</a:t>
            </a:r>
            <a:br>
              <a:rPr lang="en-US" sz="1400">
                <a:solidFill>
                  <a:schemeClr val="accent2">
                    <a:lumMod val="75000"/>
                  </a:schemeClr>
                </a:solidFill>
                <a:effectLst/>
                <a:latin typeface="Calibri" panose="020F0502020204030204" pitchFamily="34" charset="0"/>
                <a:ea typeface="Times New Roman" panose="02020603050405020304" pitchFamily="18" charset="0"/>
                <a:cs typeface="Calibri" panose="020F0502020204030204" pitchFamily="34" charset="0"/>
              </a:rPr>
            </a:br>
            <a:r>
              <a:rPr lang="en-US" sz="1400">
                <a:solidFill>
                  <a:schemeClr val="accent2">
                    <a:lumMod val="75000"/>
                  </a:schemeClr>
                </a:solidFill>
                <a:effectLst/>
                <a:latin typeface="Calibri" panose="020F0502020204030204" pitchFamily="34" charset="0"/>
                <a:ea typeface="Times New Roman" panose="02020603050405020304" pitchFamily="18" charset="0"/>
                <a:cs typeface="Calibri" panose="020F0502020204030204" pitchFamily="34" charset="0"/>
              </a:rPr>
              <a:t>This present policy is applicable to all parts of our business and business activities, is available to all interested parties and is reviewed regularly as to its suitability. </a:t>
            </a:r>
            <a:br>
              <a:rPr lang="en-US" sz="1800">
                <a:solidFill>
                  <a:schemeClr val="accent2">
                    <a:lumMod val="75000"/>
                  </a:schemeClr>
                </a:solidFill>
                <a:effectLst/>
                <a:latin typeface="Times New Roman" panose="02020603050405020304" pitchFamily="18" charset="0"/>
                <a:ea typeface="Times New Roman" panose="02020603050405020304" pitchFamily="18" charset="0"/>
              </a:rPr>
            </a:br>
            <a:endParaRPr lang="en-US" sz="1200" dirty="0">
              <a:solidFill>
                <a:schemeClr val="accent2">
                  <a:lumMod val="75000"/>
                </a:schemeClr>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789BDCDA-8465-129F-4F92-FF42623F718A}"/>
              </a:ext>
            </a:extLst>
          </p:cNvPr>
          <p:cNvPicPr/>
          <p:nvPr/>
        </p:nvPicPr>
        <p:blipFill rotWithShape="1">
          <a:blip r:embed="rId3"/>
          <a:srcRect l="8154" t="1809" r="25162" b="15538"/>
          <a:stretch/>
        </p:blipFill>
        <p:spPr>
          <a:xfrm>
            <a:off x="1140136" y="450774"/>
            <a:ext cx="8607179" cy="5902893"/>
          </a:xfrm>
          <a:prstGeom prst="rect">
            <a:avLst/>
          </a:prstGeom>
        </p:spPr>
      </p:pic>
      <p:pic>
        <p:nvPicPr>
          <p:cNvPr id="1026" name="Picture 2" descr="Ανοικτή Ημερίδα Αναθεώρηση Προτύπων CYS EN ISO 9001:2015 &amp; CYS EN ISO  14001:2015 Νέες">
            <a:extLst>
              <a:ext uri="{FF2B5EF4-FFF2-40B4-BE49-F238E27FC236}">
                <a16:creationId xmlns:a16="http://schemas.microsoft.com/office/drawing/2014/main" id="{9C30E9C8-8AC9-CD80-F197-4FA927F6545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8215"/>
          <a:stretch/>
        </p:blipFill>
        <p:spPr bwMode="auto">
          <a:xfrm>
            <a:off x="10195636" y="1743486"/>
            <a:ext cx="856228" cy="10044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Ανοικτή Ημερίδα Αναθεώρηση Προτύπων CYS EN ISO 9001:2015 &amp; CYS EN ISO  14001:2015 Νέες">
            <a:extLst>
              <a:ext uri="{FF2B5EF4-FFF2-40B4-BE49-F238E27FC236}">
                <a16:creationId xmlns:a16="http://schemas.microsoft.com/office/drawing/2014/main" id="{28CB4683-EBB9-A00C-8AA1-BB17EBD0966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7" t="-472" r="78088" b="472"/>
          <a:stretch/>
        </p:blipFill>
        <p:spPr bwMode="auto">
          <a:xfrm>
            <a:off x="10195636" y="450774"/>
            <a:ext cx="856228" cy="10044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SO 22000">
            <a:extLst>
              <a:ext uri="{FF2B5EF4-FFF2-40B4-BE49-F238E27FC236}">
                <a16:creationId xmlns:a16="http://schemas.microsoft.com/office/drawing/2014/main" id="{AC13F8C8-D4BD-FF10-5D4C-CDFEA7872C8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4529"/>
          <a:stretch/>
        </p:blipFill>
        <p:spPr bwMode="auto">
          <a:xfrm>
            <a:off x="10241307" y="3055633"/>
            <a:ext cx="856229" cy="10544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Documents and Settings\User\Desktop\USEFUL DOCUMENTS MARCH 2014\NESTOR HOTEL LOGO.jpg">
            <a:extLst>
              <a:ext uri="{FF2B5EF4-FFF2-40B4-BE49-F238E27FC236}">
                <a16:creationId xmlns:a16="http://schemas.microsoft.com/office/drawing/2014/main" id="{10E3B424-4C5C-3371-86B1-56F17498BD08}"/>
              </a:ext>
            </a:extLst>
          </p:cNvPr>
          <p:cNvPicPr/>
          <p:nvPr/>
        </p:nvPicPr>
        <p:blipFill>
          <a:blip r:embed="rId6" cstate="print">
            <a:duotone>
              <a:schemeClr val="accent1">
                <a:shade val="45000"/>
                <a:satMod val="135000"/>
              </a:schemeClr>
              <a:prstClr val="white"/>
            </a:duotone>
          </a:blip>
          <a:srcRect/>
          <a:stretch>
            <a:fillRect/>
          </a:stretch>
        </p:blipFill>
        <p:spPr bwMode="auto">
          <a:xfrm>
            <a:off x="-43392" y="5873115"/>
            <a:ext cx="770890" cy="984885"/>
          </a:xfrm>
          <a:prstGeom prst="rect">
            <a:avLst/>
          </a:prstGeom>
          <a:noFill/>
          <a:ln w="9525">
            <a:noFill/>
            <a:miter lim="800000"/>
            <a:headEnd/>
            <a:tailEnd/>
          </a:ln>
          <a:effectLst>
            <a:softEdge rad="63500"/>
          </a:effectLst>
        </p:spPr>
      </p:pic>
      <p:sp>
        <p:nvSpPr>
          <p:cNvPr id="4" name="Slide Number Placeholder 3">
            <a:extLst>
              <a:ext uri="{FF2B5EF4-FFF2-40B4-BE49-F238E27FC236}">
                <a16:creationId xmlns:a16="http://schemas.microsoft.com/office/drawing/2014/main" id="{334D9B75-076B-F103-5D7A-35320C9C42F8}"/>
              </a:ext>
            </a:extLst>
          </p:cNvPr>
          <p:cNvSpPr>
            <a:spLocks noGrp="1"/>
          </p:cNvSpPr>
          <p:nvPr>
            <p:ph type="sldNum" sz="quarter" idx="12"/>
          </p:nvPr>
        </p:nvSpPr>
        <p:spPr/>
        <p:txBody>
          <a:bodyPr/>
          <a:lstStyle/>
          <a:p>
            <a:fld id="{201D4749-D43E-458A-8134-CDEACBE7B6B0}" type="slidenum">
              <a:rPr lang="en-US" smtClean="0"/>
              <a:t>2</a:t>
            </a:fld>
            <a:endParaRPr lang="en-US"/>
          </a:p>
        </p:txBody>
      </p:sp>
    </p:spTree>
    <p:extLst>
      <p:ext uri="{BB962C8B-B14F-4D97-AF65-F5344CB8AC3E}">
        <p14:creationId xmlns:p14="http://schemas.microsoft.com/office/powerpoint/2010/main" val="17333152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Hotel Nestor Ayia Napa, Cyprus - book now, 2024 prices">
            <a:extLst>
              <a:ext uri="{FF2B5EF4-FFF2-40B4-BE49-F238E27FC236}">
                <a16:creationId xmlns:a16="http://schemas.microsoft.com/office/drawing/2014/main" id="{C979A5B3-8E92-67EE-67C8-CF3679A16774}"/>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l="-512" t="12537" r="512" b="3319"/>
          <a:stretch/>
        </p:blipFill>
        <p:spPr bwMode="auto">
          <a:xfrm>
            <a:off x="-62792" y="-9740"/>
            <a:ext cx="12254791" cy="686774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a:extLst>
              <a:ext uri="{FF2B5EF4-FFF2-40B4-BE49-F238E27FC236}">
                <a16:creationId xmlns:a16="http://schemas.microsoft.com/office/drawing/2014/main" id="{3BF73A44-6766-1736-8B70-D9D3CAAD23D6}"/>
              </a:ext>
            </a:extLst>
          </p:cNvPr>
          <p:cNvSpPr>
            <a:spLocks noGrp="1"/>
          </p:cNvSpPr>
          <p:nvPr>
            <p:ph type="title"/>
          </p:nvPr>
        </p:nvSpPr>
        <p:spPr>
          <a:xfrm>
            <a:off x="412000" y="320675"/>
            <a:ext cx="10828655" cy="1099457"/>
          </a:xfrm>
        </p:spPr>
        <p:txBody>
          <a:bodyPr vert="horz" lIns="91440" tIns="45720" rIns="91440" bIns="45720" rtlCol="0" anchor="t">
            <a:normAutofit/>
          </a:bodyPr>
          <a:lstStyle/>
          <a:p>
            <a:pPr>
              <a:lnSpc>
                <a:spcPct val="90000"/>
              </a:lnSpc>
            </a:pPr>
            <a:r>
              <a:rPr lang="en-US" sz="4000" b="1" dirty="0">
                <a:solidFill>
                  <a:schemeClr val="tx1"/>
                </a:solidFill>
              </a:rPr>
              <a:t>Sustainable Procurement Practices</a:t>
            </a:r>
          </a:p>
        </p:txBody>
      </p:sp>
      <p:sp>
        <p:nvSpPr>
          <p:cNvPr id="5" name="AutoShape 2" descr="Image result for Sustainable procurement"/>
          <p:cNvSpPr>
            <a:spLocks noChangeAspect="1" noChangeArrowheads="1"/>
          </p:cNvSpPr>
          <p:nvPr/>
        </p:nvSpPr>
        <p:spPr bwMode="auto">
          <a:xfrm>
            <a:off x="1587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 name="AutoShape 2" descr="Αποτέλεσμα εικόνας για sustainable procurement"/>
          <p:cNvSpPr>
            <a:spLocks noChangeAspect="1" noChangeArrowheads="1"/>
          </p:cNvSpPr>
          <p:nvPr/>
        </p:nvSpPr>
        <p:spPr bwMode="auto">
          <a:xfrm>
            <a:off x="1739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aphicFrame>
        <p:nvGraphicFramePr>
          <p:cNvPr id="3" name="Diagram 2"/>
          <p:cNvGraphicFramePr/>
          <p:nvPr>
            <p:extLst>
              <p:ext uri="{D42A27DB-BD31-4B8C-83A1-F6EECF244321}">
                <p14:modId xmlns:p14="http://schemas.microsoft.com/office/powerpoint/2010/main" val="3963046980"/>
              </p:ext>
            </p:extLst>
          </p:nvPr>
        </p:nvGraphicFramePr>
        <p:xfrm>
          <a:off x="1286933" y="1948543"/>
          <a:ext cx="8620995" cy="4093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descr="C:\Documents and Settings\User\Desktop\USEFUL DOCUMENTS MARCH 2014\NESTOR HOTEL LOGO.jpg">
            <a:extLst>
              <a:ext uri="{FF2B5EF4-FFF2-40B4-BE49-F238E27FC236}">
                <a16:creationId xmlns:a16="http://schemas.microsoft.com/office/drawing/2014/main" id="{6A3F14EB-78DD-A7D5-BA39-D55343E9FD73}"/>
              </a:ext>
            </a:extLst>
          </p:cNvPr>
          <p:cNvPicPr/>
          <p:nvPr/>
        </p:nvPicPr>
        <p:blipFill>
          <a:blip r:embed="rId8" cstate="print">
            <a:duotone>
              <a:schemeClr val="accent1">
                <a:shade val="45000"/>
                <a:satMod val="135000"/>
              </a:schemeClr>
              <a:prstClr val="white"/>
            </a:duotone>
          </a:blip>
          <a:srcRect/>
          <a:stretch>
            <a:fillRect/>
          </a:stretch>
        </p:blipFill>
        <p:spPr bwMode="auto">
          <a:xfrm>
            <a:off x="0" y="5899889"/>
            <a:ext cx="770890" cy="984885"/>
          </a:xfrm>
          <a:prstGeom prst="rect">
            <a:avLst/>
          </a:prstGeom>
          <a:noFill/>
          <a:ln w="9525">
            <a:noFill/>
            <a:miter lim="800000"/>
            <a:headEnd/>
            <a:tailEnd/>
          </a:ln>
          <a:effectLst>
            <a:softEdge rad="63500"/>
          </a:effectLst>
        </p:spPr>
      </p:pic>
      <p:sp>
        <p:nvSpPr>
          <p:cNvPr id="4" name="Slide Number Placeholder 3">
            <a:extLst>
              <a:ext uri="{FF2B5EF4-FFF2-40B4-BE49-F238E27FC236}">
                <a16:creationId xmlns:a16="http://schemas.microsoft.com/office/drawing/2014/main" id="{59743CAC-656D-E1FC-974C-FBE82E4FC4FE}"/>
              </a:ext>
            </a:extLst>
          </p:cNvPr>
          <p:cNvSpPr>
            <a:spLocks noGrp="1"/>
          </p:cNvSpPr>
          <p:nvPr>
            <p:ph type="sldNum" sz="quarter" idx="12"/>
          </p:nvPr>
        </p:nvSpPr>
        <p:spPr/>
        <p:txBody>
          <a:bodyPr/>
          <a:lstStyle/>
          <a:p>
            <a:fld id="{201D4749-D43E-458A-8134-CDEACBE7B6B0}" type="slidenum">
              <a:rPr lang="en-US" smtClean="0"/>
              <a:t>20</a:t>
            </a:fld>
            <a:endParaRPr lang="en-US"/>
          </a:p>
        </p:txBody>
      </p:sp>
    </p:spTree>
    <p:extLst>
      <p:ext uri="{BB962C8B-B14F-4D97-AF65-F5344CB8AC3E}">
        <p14:creationId xmlns:p14="http://schemas.microsoft.com/office/powerpoint/2010/main" val="13479603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16B9D-EA72-429F-8098-DC813A65B390}"/>
              </a:ext>
            </a:extLst>
          </p:cNvPr>
          <p:cNvSpPr>
            <a:spLocks noGrp="1"/>
          </p:cNvSpPr>
          <p:nvPr>
            <p:ph type="title"/>
          </p:nvPr>
        </p:nvSpPr>
        <p:spPr>
          <a:xfrm>
            <a:off x="1286933" y="609600"/>
            <a:ext cx="10197494" cy="1099457"/>
          </a:xfrm>
        </p:spPr>
        <p:txBody>
          <a:bodyPr>
            <a:normAutofit/>
          </a:bodyPr>
          <a:lstStyle/>
          <a:p>
            <a:pPr>
              <a:lnSpc>
                <a:spcPct val="90000"/>
              </a:lnSpc>
            </a:pPr>
            <a:r>
              <a:rPr lang="en-US" sz="2300"/>
              <a:t>Sustainability Actions </a:t>
            </a:r>
            <a:br>
              <a:rPr lang="en-US" sz="2300"/>
            </a:br>
            <a:r>
              <a:rPr lang="en-US" sz="2300"/>
              <a:t>Supporting local businesses, culture, cuisine and food sourcing</a:t>
            </a:r>
            <a:br>
              <a:rPr lang="en-US" sz="2300"/>
            </a:br>
            <a:endParaRPr lang="en-CY" sz="2300"/>
          </a:p>
        </p:txBody>
      </p:sp>
      <p:graphicFrame>
        <p:nvGraphicFramePr>
          <p:cNvPr id="17" name="Content Placeholder 2">
            <a:extLst>
              <a:ext uri="{FF2B5EF4-FFF2-40B4-BE49-F238E27FC236}">
                <a16:creationId xmlns:a16="http://schemas.microsoft.com/office/drawing/2014/main" id="{96A57B2D-22D7-5026-347F-CC104838033C}"/>
              </a:ext>
            </a:extLst>
          </p:cNvPr>
          <p:cNvGraphicFramePr>
            <a:graphicFrameLocks noGrp="1"/>
          </p:cNvGraphicFramePr>
          <p:nvPr>
            <p:ph idx="1"/>
            <p:extLst>
              <p:ext uri="{D42A27DB-BD31-4B8C-83A1-F6EECF244321}">
                <p14:modId xmlns:p14="http://schemas.microsoft.com/office/powerpoint/2010/main" val="4244453855"/>
              </p:ext>
            </p:extLst>
          </p:nvPr>
        </p:nvGraphicFramePr>
        <p:xfrm>
          <a:off x="1286933" y="1703546"/>
          <a:ext cx="10658140" cy="45448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descr="C:\Documents and Settings\User\Desktop\USEFUL DOCUMENTS MARCH 2014\NESTOR HOTEL LOGO.jpg">
            <a:extLst>
              <a:ext uri="{FF2B5EF4-FFF2-40B4-BE49-F238E27FC236}">
                <a16:creationId xmlns:a16="http://schemas.microsoft.com/office/drawing/2014/main" id="{21E162D0-9BFA-9B3B-3EAD-13B980716713}"/>
              </a:ext>
            </a:extLst>
          </p:cNvPr>
          <p:cNvPicPr/>
          <p:nvPr/>
        </p:nvPicPr>
        <p:blipFill>
          <a:blip r:embed="rId7" cstate="print">
            <a:duotone>
              <a:schemeClr val="accent1">
                <a:shade val="45000"/>
                <a:satMod val="135000"/>
              </a:schemeClr>
              <a:prstClr val="white"/>
            </a:duotone>
          </a:blip>
          <a:srcRect/>
          <a:stretch>
            <a:fillRect/>
          </a:stretch>
        </p:blipFill>
        <p:spPr bwMode="auto">
          <a:xfrm>
            <a:off x="0" y="5899889"/>
            <a:ext cx="770890" cy="984885"/>
          </a:xfrm>
          <a:prstGeom prst="rect">
            <a:avLst/>
          </a:prstGeom>
          <a:noFill/>
          <a:ln w="9525">
            <a:noFill/>
            <a:miter lim="800000"/>
            <a:headEnd/>
            <a:tailEnd/>
          </a:ln>
          <a:effectLst>
            <a:softEdge rad="63500"/>
          </a:effectLst>
        </p:spPr>
      </p:pic>
      <p:sp>
        <p:nvSpPr>
          <p:cNvPr id="3" name="Slide Number Placeholder 2">
            <a:extLst>
              <a:ext uri="{FF2B5EF4-FFF2-40B4-BE49-F238E27FC236}">
                <a16:creationId xmlns:a16="http://schemas.microsoft.com/office/drawing/2014/main" id="{52DB541B-A519-1AE9-689C-120263EF25CF}"/>
              </a:ext>
            </a:extLst>
          </p:cNvPr>
          <p:cNvSpPr>
            <a:spLocks noGrp="1"/>
          </p:cNvSpPr>
          <p:nvPr>
            <p:ph type="sldNum" sz="quarter" idx="12"/>
          </p:nvPr>
        </p:nvSpPr>
        <p:spPr/>
        <p:txBody>
          <a:bodyPr/>
          <a:lstStyle/>
          <a:p>
            <a:fld id="{201D4749-D43E-458A-8134-CDEACBE7B6B0}" type="slidenum">
              <a:rPr lang="en-US" smtClean="0"/>
              <a:t>21</a:t>
            </a:fld>
            <a:endParaRPr lang="en-US"/>
          </a:p>
        </p:txBody>
      </p:sp>
    </p:spTree>
    <p:extLst>
      <p:ext uri="{BB962C8B-B14F-4D97-AF65-F5344CB8AC3E}">
        <p14:creationId xmlns:p14="http://schemas.microsoft.com/office/powerpoint/2010/main" val="101587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AB12AB1-FD33-E997-F51A-6CC3944573F0}"/>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52C9F0CC-9F30-4B99-AC35-5A6C416A05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txBody>
          <a:bodyPr/>
          <a:lstStyle/>
          <a:p>
            <a:endParaRPr lang="en-CY"/>
          </a:p>
        </p:txBody>
      </p:sp>
      <p:sp useBgFill="1">
        <p:nvSpPr>
          <p:cNvPr id="27" name="Rectangle 26">
            <a:extLst>
              <a:ext uri="{FF2B5EF4-FFF2-40B4-BE49-F238E27FC236}">
                <a16:creationId xmlns:a16="http://schemas.microsoft.com/office/drawing/2014/main" id="{7455F7F3-3A58-4BBB-95C7-CF706F9FF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AE3D314-6F93-4D91-8C0F-E92657F465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4419599" cy="6382512"/>
          </a:xfrm>
          <a:prstGeom prst="rect">
            <a:avLst/>
          </a:prstGeom>
          <a:solidFill>
            <a:schemeClr val="bg2"/>
          </a:solidFill>
          <a:ln w="6350" cap="flat" cmpd="sng" algn="ctr">
            <a:noFill/>
            <a:prstDash val="solid"/>
          </a:ln>
          <a:effectLst>
            <a:softEdge rad="0"/>
          </a:effectLst>
        </p:spPr>
        <p:txBody>
          <a:bodyPr/>
          <a:lstStyle/>
          <a:p>
            <a:endParaRPr lang="en-CY"/>
          </a:p>
        </p:txBody>
      </p:sp>
      <p:sp>
        <p:nvSpPr>
          <p:cNvPr id="9" name="Title 8">
            <a:extLst>
              <a:ext uri="{FF2B5EF4-FFF2-40B4-BE49-F238E27FC236}">
                <a16:creationId xmlns:a16="http://schemas.microsoft.com/office/drawing/2014/main" id="{D4A15883-F621-90B9-41FF-B73C654C7B13}"/>
              </a:ext>
            </a:extLst>
          </p:cNvPr>
          <p:cNvSpPr>
            <a:spLocks noGrp="1"/>
          </p:cNvSpPr>
          <p:nvPr>
            <p:ph type="title"/>
          </p:nvPr>
        </p:nvSpPr>
        <p:spPr>
          <a:xfrm>
            <a:off x="369455" y="513283"/>
            <a:ext cx="3933936" cy="1943590"/>
          </a:xfrm>
        </p:spPr>
        <p:txBody>
          <a:bodyPr vert="horz" lIns="91440" tIns="45720" rIns="91440" bIns="45720" rtlCol="0" anchor="ctr">
            <a:normAutofit/>
          </a:bodyPr>
          <a:lstStyle/>
          <a:p>
            <a:r>
              <a:rPr lang="en-US" sz="4000" b="1" dirty="0"/>
              <a:t>Community Integration</a:t>
            </a:r>
          </a:p>
        </p:txBody>
      </p:sp>
      <p:pic>
        <p:nvPicPr>
          <p:cNvPr id="6" name="Picture 5" descr="C:\Documents and Settings\User\Desktop\USEFUL DOCUMENTS MARCH 2014\NESTOR HOTEL LOGO.jpg">
            <a:extLst>
              <a:ext uri="{FF2B5EF4-FFF2-40B4-BE49-F238E27FC236}">
                <a16:creationId xmlns:a16="http://schemas.microsoft.com/office/drawing/2014/main" id="{E0BDA4EF-5BBC-EC44-0222-C41C7CA181CC}"/>
              </a:ext>
            </a:extLst>
          </p:cNvPr>
          <p:cNvPicPr/>
          <p:nvPr/>
        </p:nvPicPr>
        <p:blipFill>
          <a:blip r:embed="rId2" cstate="print">
            <a:duotone>
              <a:schemeClr val="accent1">
                <a:shade val="45000"/>
                <a:satMod val="135000"/>
              </a:schemeClr>
              <a:prstClr val="white"/>
            </a:duotone>
          </a:blip>
          <a:srcRect/>
          <a:stretch>
            <a:fillRect/>
          </a:stretch>
        </p:blipFill>
        <p:spPr bwMode="auto">
          <a:xfrm>
            <a:off x="30776" y="6012874"/>
            <a:ext cx="726606" cy="817980"/>
          </a:xfrm>
          <a:prstGeom prst="rect">
            <a:avLst/>
          </a:prstGeom>
          <a:noFill/>
          <a:ln w="9525">
            <a:noFill/>
            <a:miter lim="800000"/>
            <a:headEnd/>
            <a:tailEnd/>
          </a:ln>
          <a:effectLst>
            <a:softEdge rad="63500"/>
          </a:effectLst>
        </p:spPr>
      </p:pic>
      <p:pic>
        <p:nvPicPr>
          <p:cNvPr id="2" name="Picture 1">
            <a:extLst>
              <a:ext uri="{FF2B5EF4-FFF2-40B4-BE49-F238E27FC236}">
                <a16:creationId xmlns:a16="http://schemas.microsoft.com/office/drawing/2014/main" id="{86305C1F-E085-049B-4872-6EEEA4A60A7F}"/>
              </a:ext>
            </a:extLst>
          </p:cNvPr>
          <p:cNvPicPr/>
          <p:nvPr/>
        </p:nvPicPr>
        <p:blipFill rotWithShape="1">
          <a:blip r:embed="rId3"/>
          <a:srcRect l="21000" t="17889" r="39667" b="9738"/>
          <a:stretch/>
        </p:blipFill>
        <p:spPr>
          <a:xfrm>
            <a:off x="5015233" y="237744"/>
            <a:ext cx="6539458" cy="6382512"/>
          </a:xfrm>
          <a:prstGeom prst="rect">
            <a:avLst/>
          </a:prstGeom>
        </p:spPr>
      </p:pic>
      <p:sp>
        <p:nvSpPr>
          <p:cNvPr id="8" name="Rectangle 7">
            <a:extLst>
              <a:ext uri="{FF2B5EF4-FFF2-40B4-BE49-F238E27FC236}">
                <a16:creationId xmlns:a16="http://schemas.microsoft.com/office/drawing/2014/main" id="{6EC47EF5-116A-B891-1CEB-1176B2A20A29}"/>
              </a:ext>
            </a:extLst>
          </p:cNvPr>
          <p:cNvSpPr/>
          <p:nvPr/>
        </p:nvSpPr>
        <p:spPr>
          <a:xfrm>
            <a:off x="369455" y="3153569"/>
            <a:ext cx="3933936" cy="1384995"/>
          </a:xfrm>
          <a:prstGeom prst="rect">
            <a:avLst/>
          </a:prstGeom>
        </p:spPr>
        <p:txBody>
          <a:bodyPr wrap="square">
            <a:spAutoFit/>
          </a:bodyPr>
          <a:lstStyle/>
          <a:p>
            <a:r>
              <a:rPr lang="en-US" sz="2800" b="1" dirty="0"/>
              <a:t>Children’s Rights Awareness Campaign</a:t>
            </a:r>
            <a:endParaRPr lang="en-GB" sz="2800" dirty="0"/>
          </a:p>
        </p:txBody>
      </p:sp>
      <p:sp>
        <p:nvSpPr>
          <p:cNvPr id="3" name="Slide Number Placeholder 2">
            <a:extLst>
              <a:ext uri="{FF2B5EF4-FFF2-40B4-BE49-F238E27FC236}">
                <a16:creationId xmlns:a16="http://schemas.microsoft.com/office/drawing/2014/main" id="{2193F8DD-9DF8-10AB-BE5C-C9F71105864E}"/>
              </a:ext>
            </a:extLst>
          </p:cNvPr>
          <p:cNvSpPr>
            <a:spLocks noGrp="1"/>
          </p:cNvSpPr>
          <p:nvPr>
            <p:ph type="sldNum" sz="quarter" idx="12"/>
          </p:nvPr>
        </p:nvSpPr>
        <p:spPr/>
        <p:txBody>
          <a:bodyPr/>
          <a:lstStyle/>
          <a:p>
            <a:fld id="{201D4749-D43E-458A-8134-CDEACBE7B6B0}" type="slidenum">
              <a:rPr lang="en-US" smtClean="0"/>
              <a:t>22</a:t>
            </a:fld>
            <a:endParaRPr lang="en-US"/>
          </a:p>
        </p:txBody>
      </p:sp>
    </p:spTree>
    <p:extLst>
      <p:ext uri="{BB962C8B-B14F-4D97-AF65-F5344CB8AC3E}">
        <p14:creationId xmlns:p14="http://schemas.microsoft.com/office/powerpoint/2010/main" val="16202630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A090619-0286-A89C-2348-6B602B9E8CE5}"/>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C86A09DD-B86A-BBDE-C880-8BEE35F414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txBody>
          <a:bodyPr/>
          <a:lstStyle/>
          <a:p>
            <a:endParaRPr lang="en-CY"/>
          </a:p>
        </p:txBody>
      </p:sp>
      <p:sp useBgFill="1">
        <p:nvSpPr>
          <p:cNvPr id="27" name="Rectangle 26">
            <a:extLst>
              <a:ext uri="{FF2B5EF4-FFF2-40B4-BE49-F238E27FC236}">
                <a16:creationId xmlns:a16="http://schemas.microsoft.com/office/drawing/2014/main" id="{DCC60F01-771B-9787-6538-2706C6B158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351F2FA-37CE-4E08-5001-EAFF43AFB2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4419599" cy="6382512"/>
          </a:xfrm>
          <a:prstGeom prst="rect">
            <a:avLst/>
          </a:prstGeom>
          <a:solidFill>
            <a:schemeClr val="bg2"/>
          </a:solidFill>
          <a:ln w="6350" cap="flat" cmpd="sng" algn="ctr">
            <a:noFill/>
            <a:prstDash val="solid"/>
          </a:ln>
          <a:effectLst>
            <a:softEdge rad="0"/>
          </a:effectLst>
        </p:spPr>
        <p:txBody>
          <a:bodyPr/>
          <a:lstStyle/>
          <a:p>
            <a:endParaRPr lang="en-CY"/>
          </a:p>
        </p:txBody>
      </p:sp>
      <p:sp>
        <p:nvSpPr>
          <p:cNvPr id="9" name="Title 8">
            <a:extLst>
              <a:ext uri="{FF2B5EF4-FFF2-40B4-BE49-F238E27FC236}">
                <a16:creationId xmlns:a16="http://schemas.microsoft.com/office/drawing/2014/main" id="{9460D872-07A4-27F8-0A3C-0A0CE23FCBF4}"/>
              </a:ext>
            </a:extLst>
          </p:cNvPr>
          <p:cNvSpPr>
            <a:spLocks noGrp="1"/>
          </p:cNvSpPr>
          <p:nvPr>
            <p:ph type="title"/>
          </p:nvPr>
        </p:nvSpPr>
        <p:spPr>
          <a:xfrm>
            <a:off x="369455" y="513283"/>
            <a:ext cx="3933936" cy="1943590"/>
          </a:xfrm>
        </p:spPr>
        <p:txBody>
          <a:bodyPr vert="horz" lIns="91440" tIns="45720" rIns="91440" bIns="45720" rtlCol="0" anchor="ctr">
            <a:normAutofit/>
          </a:bodyPr>
          <a:lstStyle/>
          <a:p>
            <a:r>
              <a:rPr lang="en-US" sz="4000" b="1" dirty="0"/>
              <a:t>Community Integration</a:t>
            </a:r>
          </a:p>
        </p:txBody>
      </p:sp>
      <p:sp>
        <p:nvSpPr>
          <p:cNvPr id="5" name="Rectangle 4">
            <a:extLst>
              <a:ext uri="{FF2B5EF4-FFF2-40B4-BE49-F238E27FC236}">
                <a16:creationId xmlns:a16="http://schemas.microsoft.com/office/drawing/2014/main" id="{FED678A2-63AC-5EEF-00D0-9EA8C873C69D}"/>
              </a:ext>
            </a:extLst>
          </p:cNvPr>
          <p:cNvSpPr/>
          <p:nvPr/>
        </p:nvSpPr>
        <p:spPr>
          <a:xfrm>
            <a:off x="268134" y="3406851"/>
            <a:ext cx="3611418" cy="954107"/>
          </a:xfrm>
          <a:prstGeom prst="rect">
            <a:avLst/>
          </a:prstGeom>
        </p:spPr>
        <p:txBody>
          <a:bodyPr wrap="square">
            <a:spAutoFit/>
          </a:bodyPr>
          <a:lstStyle/>
          <a:p>
            <a:pPr defTabSz="237744"/>
            <a:r>
              <a:rPr lang="en-US" sz="2800" b="1" kern="1200" dirty="0">
                <a:solidFill>
                  <a:schemeClr val="tx1"/>
                </a:solidFill>
                <a:latin typeface="+mn-lt"/>
                <a:ea typeface="+mn-ea"/>
                <a:cs typeface="+mn-cs"/>
              </a:rPr>
              <a:t>Our Children’s Protection Policy</a:t>
            </a:r>
            <a:endParaRPr lang="en-GB" sz="2800" dirty="0"/>
          </a:p>
        </p:txBody>
      </p:sp>
      <p:pic>
        <p:nvPicPr>
          <p:cNvPr id="4" name="Picture 3">
            <a:extLst>
              <a:ext uri="{FF2B5EF4-FFF2-40B4-BE49-F238E27FC236}">
                <a16:creationId xmlns:a16="http://schemas.microsoft.com/office/drawing/2014/main" id="{7C116BF8-561A-134B-11B4-98917EE5E10D}"/>
              </a:ext>
            </a:extLst>
          </p:cNvPr>
          <p:cNvPicPr>
            <a:picLocks noChangeAspect="1"/>
          </p:cNvPicPr>
          <p:nvPr/>
        </p:nvPicPr>
        <p:blipFill rotWithShape="1">
          <a:blip r:embed="rId2"/>
          <a:srcRect l="10937" t="25359" r="54688" b="6483"/>
          <a:stretch/>
        </p:blipFill>
        <p:spPr bwMode="auto">
          <a:xfrm>
            <a:off x="4573305" y="237744"/>
            <a:ext cx="7249240" cy="6434780"/>
          </a:xfrm>
          <a:prstGeom prst="rect">
            <a:avLst/>
          </a:prstGeom>
          <a:ln>
            <a:noFill/>
          </a:ln>
          <a:extLst>
            <a:ext uri="{53640926-AAD7-44D8-BBD7-CCE9431645EC}">
              <a14:shadowObscured xmlns:a14="http://schemas.microsoft.com/office/drawing/2010/main"/>
            </a:ext>
          </a:extLst>
        </p:spPr>
      </p:pic>
      <p:pic>
        <p:nvPicPr>
          <p:cNvPr id="6" name="Picture 5" descr="C:\Documents and Settings\User\Desktop\USEFUL DOCUMENTS MARCH 2014\NESTOR HOTEL LOGO.jpg">
            <a:extLst>
              <a:ext uri="{FF2B5EF4-FFF2-40B4-BE49-F238E27FC236}">
                <a16:creationId xmlns:a16="http://schemas.microsoft.com/office/drawing/2014/main" id="{3C32A9FB-8EF8-66A2-D0DD-EDA4FA4C8CBE}"/>
              </a:ext>
            </a:extLst>
          </p:cNvPr>
          <p:cNvPicPr/>
          <p:nvPr/>
        </p:nvPicPr>
        <p:blipFill>
          <a:blip r:embed="rId3" cstate="print">
            <a:duotone>
              <a:schemeClr val="accent1">
                <a:shade val="45000"/>
                <a:satMod val="135000"/>
              </a:schemeClr>
              <a:prstClr val="white"/>
            </a:duotone>
          </a:blip>
          <a:srcRect/>
          <a:stretch>
            <a:fillRect/>
          </a:stretch>
        </p:blipFill>
        <p:spPr bwMode="auto">
          <a:xfrm>
            <a:off x="30776" y="6012874"/>
            <a:ext cx="726606" cy="817980"/>
          </a:xfrm>
          <a:prstGeom prst="rect">
            <a:avLst/>
          </a:prstGeom>
          <a:noFill/>
          <a:ln w="9525">
            <a:noFill/>
            <a:miter lim="800000"/>
            <a:headEnd/>
            <a:tailEnd/>
          </a:ln>
          <a:effectLst>
            <a:softEdge rad="63500"/>
          </a:effectLst>
        </p:spPr>
      </p:pic>
      <p:sp>
        <p:nvSpPr>
          <p:cNvPr id="2" name="Slide Number Placeholder 1">
            <a:extLst>
              <a:ext uri="{FF2B5EF4-FFF2-40B4-BE49-F238E27FC236}">
                <a16:creationId xmlns:a16="http://schemas.microsoft.com/office/drawing/2014/main" id="{996204A6-36F4-42B7-1BF0-3B6B4FFF53B3}"/>
              </a:ext>
            </a:extLst>
          </p:cNvPr>
          <p:cNvSpPr>
            <a:spLocks noGrp="1"/>
          </p:cNvSpPr>
          <p:nvPr>
            <p:ph type="sldNum" sz="quarter" idx="12"/>
          </p:nvPr>
        </p:nvSpPr>
        <p:spPr/>
        <p:txBody>
          <a:bodyPr/>
          <a:lstStyle/>
          <a:p>
            <a:fld id="{201D4749-D43E-458A-8134-CDEACBE7B6B0}" type="slidenum">
              <a:rPr lang="en-US" smtClean="0"/>
              <a:t>23</a:t>
            </a:fld>
            <a:endParaRPr lang="en-US"/>
          </a:p>
        </p:txBody>
      </p:sp>
    </p:spTree>
    <p:extLst>
      <p:ext uri="{BB962C8B-B14F-4D97-AF65-F5344CB8AC3E}">
        <p14:creationId xmlns:p14="http://schemas.microsoft.com/office/powerpoint/2010/main" val="29584758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group of people sitting at tables eating&#10;&#10;Description automatically generated">
            <a:extLst>
              <a:ext uri="{FF2B5EF4-FFF2-40B4-BE49-F238E27FC236}">
                <a16:creationId xmlns:a16="http://schemas.microsoft.com/office/drawing/2014/main" id="{C871BCD8-19C7-C985-2071-0FC85B66ED38}"/>
              </a:ext>
            </a:extLst>
          </p:cNvPr>
          <p:cNvPicPr>
            <a:picLocks noChangeAspect="1"/>
          </p:cNvPicPr>
          <p:nvPr/>
        </p:nvPicPr>
        <p:blipFill rotWithShape="1">
          <a:blip r:embed="rId2">
            <a:extLst>
              <a:ext uri="{28A0092B-C50C-407E-A947-70E740481C1C}">
                <a14:useLocalDpi xmlns:a14="http://schemas.microsoft.com/office/drawing/2010/main" val="0"/>
              </a:ext>
            </a:extLst>
          </a:blip>
          <a:srcRect t="10283" r="-3" b="10087"/>
          <a:stretch/>
        </p:blipFill>
        <p:spPr>
          <a:xfrm>
            <a:off x="5302115" y="3429000"/>
            <a:ext cx="5035388" cy="2957053"/>
          </a:xfrm>
          <a:prstGeom prst="rect">
            <a:avLst/>
          </a:prstGeom>
        </p:spPr>
      </p:pic>
      <p:pic>
        <p:nvPicPr>
          <p:cNvPr id="5" name="Picture 4" descr="A group of people posing for a photo&#10;&#10;Description automatically generated">
            <a:extLst>
              <a:ext uri="{FF2B5EF4-FFF2-40B4-BE49-F238E27FC236}">
                <a16:creationId xmlns:a16="http://schemas.microsoft.com/office/drawing/2014/main" id="{CDBD1C8C-DC17-D8D8-4FB8-8D19CFC7A0A0}"/>
              </a:ext>
            </a:extLst>
          </p:cNvPr>
          <p:cNvPicPr>
            <a:picLocks noChangeAspect="1"/>
          </p:cNvPicPr>
          <p:nvPr/>
        </p:nvPicPr>
        <p:blipFill rotWithShape="1">
          <a:blip r:embed="rId3">
            <a:extLst>
              <a:ext uri="{28A0092B-C50C-407E-A947-70E740481C1C}">
                <a14:useLocalDpi xmlns:a14="http://schemas.microsoft.com/office/drawing/2010/main" val="0"/>
              </a:ext>
            </a:extLst>
          </a:blip>
          <a:srcRect t="32452" r="10290" b="1712"/>
          <a:stretch/>
        </p:blipFill>
        <p:spPr>
          <a:xfrm>
            <a:off x="1497221" y="994118"/>
            <a:ext cx="5337689" cy="2898737"/>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3" name="Picture 2" descr="A group of people around a table&#10;&#10;Description automatically generated">
            <a:extLst>
              <a:ext uri="{FF2B5EF4-FFF2-40B4-BE49-F238E27FC236}">
                <a16:creationId xmlns:a16="http://schemas.microsoft.com/office/drawing/2014/main" id="{9641C808-48E8-1100-7660-345975A9EEC6}"/>
              </a:ext>
            </a:extLst>
          </p:cNvPr>
          <p:cNvPicPr>
            <a:picLocks noChangeAspect="1"/>
          </p:cNvPicPr>
          <p:nvPr/>
        </p:nvPicPr>
        <p:blipFill rotWithShape="1">
          <a:blip r:embed="rId4">
            <a:extLst>
              <a:ext uri="{28A0092B-C50C-407E-A947-70E740481C1C}">
                <a14:useLocalDpi xmlns:a14="http://schemas.microsoft.com/office/drawing/2010/main" val="0"/>
              </a:ext>
            </a:extLst>
          </a:blip>
          <a:srcRect l="8397" t="22221" r="2" b="2"/>
          <a:stretch/>
        </p:blipFill>
        <p:spPr>
          <a:xfrm>
            <a:off x="7091816" y="994118"/>
            <a:ext cx="3602963" cy="2309704"/>
          </a:xfrm>
          <a:prstGeom prst="rect">
            <a:avLst/>
          </a:prstGeom>
        </p:spPr>
      </p:pic>
      <p:pic>
        <p:nvPicPr>
          <p:cNvPr id="9" name="Picture 8" descr="A group of people on a sports field&#10;&#10;Description automatically generated">
            <a:extLst>
              <a:ext uri="{FF2B5EF4-FFF2-40B4-BE49-F238E27FC236}">
                <a16:creationId xmlns:a16="http://schemas.microsoft.com/office/drawing/2014/main" id="{EC87692F-7D92-608E-51A2-284173ED1BA5}"/>
              </a:ext>
            </a:extLst>
          </p:cNvPr>
          <p:cNvPicPr>
            <a:picLocks noChangeAspect="1"/>
          </p:cNvPicPr>
          <p:nvPr/>
        </p:nvPicPr>
        <p:blipFill rotWithShape="1">
          <a:blip r:embed="rId5">
            <a:extLst>
              <a:ext uri="{28A0092B-C50C-407E-A947-70E740481C1C}">
                <a14:useLocalDpi xmlns:a14="http://schemas.microsoft.com/office/drawing/2010/main" val="0"/>
              </a:ext>
            </a:extLst>
          </a:blip>
          <a:srcRect l="5827" t="33925" b="26184"/>
          <a:stretch/>
        </p:blipFill>
        <p:spPr>
          <a:xfrm>
            <a:off x="586417" y="3984917"/>
            <a:ext cx="4583322" cy="2419225"/>
          </a:xfrm>
          <a:prstGeom prst="rect">
            <a:avLst/>
          </a:prstGeom>
        </p:spPr>
      </p:pic>
      <p:sp>
        <p:nvSpPr>
          <p:cNvPr id="13" name="Title 9">
            <a:extLst>
              <a:ext uri="{FF2B5EF4-FFF2-40B4-BE49-F238E27FC236}">
                <a16:creationId xmlns:a16="http://schemas.microsoft.com/office/drawing/2014/main" id="{070DADF4-DD2D-D6B6-3455-88CFEC1494B8}"/>
              </a:ext>
            </a:extLst>
          </p:cNvPr>
          <p:cNvSpPr>
            <a:spLocks noGrp="1"/>
          </p:cNvSpPr>
          <p:nvPr>
            <p:ph type="title"/>
          </p:nvPr>
        </p:nvSpPr>
        <p:spPr>
          <a:xfrm>
            <a:off x="309418" y="295564"/>
            <a:ext cx="11526982" cy="698554"/>
          </a:xfrm>
          <a:noFill/>
        </p:spPr>
        <p:txBody>
          <a:bodyPr>
            <a:noAutofit/>
          </a:bodyPr>
          <a:lstStyle/>
          <a:p>
            <a:r>
              <a:rPr lang="en-US" sz="3200" b="1" dirty="0"/>
              <a:t>Local community engagement – Agios </a:t>
            </a:r>
            <a:r>
              <a:rPr lang="en-US" sz="3200" b="1" dirty="0" err="1"/>
              <a:t>Varnavas</a:t>
            </a:r>
            <a:r>
              <a:rPr lang="en-US" sz="3200" b="1" dirty="0"/>
              <a:t> school</a:t>
            </a:r>
            <a:endParaRPr lang="en-CY" sz="3200" b="1" dirty="0"/>
          </a:p>
        </p:txBody>
      </p:sp>
      <p:sp>
        <p:nvSpPr>
          <p:cNvPr id="2" name="Slide Number Placeholder 1">
            <a:extLst>
              <a:ext uri="{FF2B5EF4-FFF2-40B4-BE49-F238E27FC236}">
                <a16:creationId xmlns:a16="http://schemas.microsoft.com/office/drawing/2014/main" id="{35D4438C-C229-C8D4-0DE5-28941134E611}"/>
              </a:ext>
            </a:extLst>
          </p:cNvPr>
          <p:cNvSpPr>
            <a:spLocks noGrp="1"/>
          </p:cNvSpPr>
          <p:nvPr>
            <p:ph type="sldNum" sz="quarter" idx="12"/>
          </p:nvPr>
        </p:nvSpPr>
        <p:spPr/>
        <p:txBody>
          <a:bodyPr/>
          <a:lstStyle/>
          <a:p>
            <a:fld id="{201D4749-D43E-458A-8134-CDEACBE7B6B0}" type="slidenum">
              <a:rPr lang="en-US" smtClean="0"/>
              <a:t>24</a:t>
            </a:fld>
            <a:endParaRPr lang="en-US"/>
          </a:p>
        </p:txBody>
      </p:sp>
    </p:spTree>
    <p:extLst>
      <p:ext uri="{BB962C8B-B14F-4D97-AF65-F5344CB8AC3E}">
        <p14:creationId xmlns:p14="http://schemas.microsoft.com/office/powerpoint/2010/main" val="8714305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C76C2-0FD6-0362-1A5E-364B35BFAA0E}"/>
              </a:ext>
            </a:extLst>
          </p:cNvPr>
          <p:cNvSpPr>
            <a:spLocks noGrp="1"/>
          </p:cNvSpPr>
          <p:nvPr>
            <p:ph type="title"/>
          </p:nvPr>
        </p:nvSpPr>
        <p:spPr>
          <a:xfrm>
            <a:off x="503382" y="300849"/>
            <a:ext cx="10058400" cy="881406"/>
          </a:xfrm>
        </p:spPr>
        <p:txBody>
          <a:bodyPr>
            <a:normAutofit/>
          </a:bodyPr>
          <a:lstStyle/>
          <a:p>
            <a:r>
              <a:rPr lang="en-US" sz="4000" b="1" dirty="0"/>
              <a:t>Fair Employment </a:t>
            </a:r>
            <a:endParaRPr lang="en-CY" sz="4000" b="1" dirty="0"/>
          </a:p>
        </p:txBody>
      </p:sp>
      <p:sp>
        <p:nvSpPr>
          <p:cNvPr id="3" name="Text Placeholder 9">
            <a:extLst>
              <a:ext uri="{FF2B5EF4-FFF2-40B4-BE49-F238E27FC236}">
                <a16:creationId xmlns:a16="http://schemas.microsoft.com/office/drawing/2014/main" id="{02F93EC9-2E09-AE4B-1C20-E66D194D1355}"/>
              </a:ext>
            </a:extLst>
          </p:cNvPr>
          <p:cNvSpPr txBox="1">
            <a:spLocks/>
          </p:cNvSpPr>
          <p:nvPr/>
        </p:nvSpPr>
        <p:spPr>
          <a:xfrm>
            <a:off x="503382" y="1449726"/>
            <a:ext cx="5858350" cy="4839954"/>
          </a:xfrm>
          <a:prstGeom prst="rect">
            <a:avLst/>
          </a:prstGeom>
          <a:ln w="9525">
            <a:solidFill>
              <a:schemeClr val="tx1"/>
            </a:solidFill>
          </a:ln>
        </p:spPr>
        <p:txBody>
          <a:bodyPr>
            <a:normAutofit lnSpcReduction="10000"/>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lgn="ctr">
              <a:buNone/>
            </a:pPr>
            <a:r>
              <a:rPr lang="en-US" sz="3200" b="1"/>
              <a:t>Employment Policy</a:t>
            </a:r>
            <a:endParaRPr lang="en-US" sz="3200" b="1" dirty="0"/>
          </a:p>
          <a:p>
            <a:pPr marL="0" indent="0" algn="just">
              <a:buNone/>
            </a:pPr>
            <a:endParaRPr lang="en-US" dirty="0"/>
          </a:p>
          <a:p>
            <a:pPr marL="0" indent="0" algn="just">
              <a:buNone/>
            </a:pPr>
            <a:r>
              <a:rPr lang="en-US" dirty="0"/>
              <a:t>Recognizing the vital importance of supporting our local community over the long term, our company policy prioritizes hiring individuals from the local population. However, we are equally dedicated to nurturing, developing, and offering opportunities to all people. Ensuring their well-being, health, and safety is paramount to us. At Nestor hotel, every employee is treated with fairness and respect, regardless of their sexuality, gender, age, ethnicity, religion, or disability. We provide comprehensive training opportunities for all staff to proficiently execute their daily tasks according to established standards. Evaluation and advancement opportunities are solely based on individual merit, ensuring equal opportunities for all.</a:t>
            </a:r>
          </a:p>
        </p:txBody>
      </p:sp>
      <p:graphicFrame>
        <p:nvGraphicFramePr>
          <p:cNvPr id="4" name="Diagram 3">
            <a:extLst>
              <a:ext uri="{FF2B5EF4-FFF2-40B4-BE49-F238E27FC236}">
                <a16:creationId xmlns:a16="http://schemas.microsoft.com/office/drawing/2014/main" id="{08D59B2E-FB9B-C18A-F70D-E1109A6F4499}"/>
              </a:ext>
            </a:extLst>
          </p:cNvPr>
          <p:cNvGraphicFramePr/>
          <p:nvPr>
            <p:extLst>
              <p:ext uri="{D42A27DB-BD31-4B8C-83A1-F6EECF244321}">
                <p14:modId xmlns:p14="http://schemas.microsoft.com/office/powerpoint/2010/main" val="3669778558"/>
              </p:ext>
            </p:extLst>
          </p:nvPr>
        </p:nvGraphicFramePr>
        <p:xfrm>
          <a:off x="7187903" y="493591"/>
          <a:ext cx="6359832" cy="6063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a:extLst>
              <a:ext uri="{FF2B5EF4-FFF2-40B4-BE49-F238E27FC236}">
                <a16:creationId xmlns:a16="http://schemas.microsoft.com/office/drawing/2014/main" id="{2FA87C73-EC3B-9DE7-638C-5F2EB7BD5495}"/>
              </a:ext>
            </a:extLst>
          </p:cNvPr>
          <p:cNvSpPr>
            <a:spLocks noGrp="1"/>
          </p:cNvSpPr>
          <p:nvPr>
            <p:ph type="sldNum" sz="quarter" idx="12"/>
          </p:nvPr>
        </p:nvSpPr>
        <p:spPr/>
        <p:txBody>
          <a:bodyPr/>
          <a:lstStyle/>
          <a:p>
            <a:fld id="{201D4749-D43E-458A-8134-CDEACBE7B6B0}" type="slidenum">
              <a:rPr lang="en-US" smtClean="0"/>
              <a:t>25</a:t>
            </a:fld>
            <a:endParaRPr lang="en-US"/>
          </a:p>
        </p:txBody>
      </p:sp>
    </p:spTree>
    <p:extLst>
      <p:ext uri="{BB962C8B-B14F-4D97-AF65-F5344CB8AC3E}">
        <p14:creationId xmlns:p14="http://schemas.microsoft.com/office/powerpoint/2010/main" val="33558859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green guest questionnai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3200" y="2854634"/>
            <a:ext cx="2540000" cy="138499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Diagram 6"/>
          <p:cNvGraphicFramePr/>
          <p:nvPr>
            <p:extLst>
              <p:ext uri="{D42A27DB-BD31-4B8C-83A1-F6EECF244321}">
                <p14:modId xmlns:p14="http://schemas.microsoft.com/office/powerpoint/2010/main" val="3827869107"/>
              </p:ext>
            </p:extLst>
          </p:nvPr>
        </p:nvGraphicFramePr>
        <p:xfrm>
          <a:off x="5973733" y="979103"/>
          <a:ext cx="7200800" cy="5528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540416" y="2854634"/>
            <a:ext cx="4742784" cy="1384995"/>
          </a:xfrm>
          <a:prstGeom prst="rect">
            <a:avLst/>
          </a:prstGeom>
          <a:solidFill>
            <a:schemeClr val="tx2">
              <a:lumMod val="40000"/>
              <a:lumOff val="60000"/>
            </a:schemeClr>
          </a:solidFill>
          <a:effectLst>
            <a:outerShdw blurRad="50800" dist="38100" dir="18900000" algn="bl" rotWithShape="0">
              <a:prstClr val="black">
                <a:alpha val="40000"/>
              </a:prstClr>
            </a:outerShdw>
          </a:effectLst>
        </p:spPr>
        <p:txBody>
          <a:bodyPr wrap="square" rtlCol="0">
            <a:spAutoFit/>
          </a:bodyPr>
          <a:lstStyle/>
          <a:p>
            <a:pPr algn="ctr"/>
            <a:r>
              <a:rPr lang="en-GB" sz="2800" dirty="0">
                <a:latin typeface="Trebuchet MS (Body)"/>
              </a:rPr>
              <a:t>Through a sample of ALL internal guest questionnaires during 2023!</a:t>
            </a:r>
          </a:p>
        </p:txBody>
      </p:sp>
      <p:pic>
        <p:nvPicPr>
          <p:cNvPr id="2" name="Picture 1" descr="C:\Documents and Settings\User\Desktop\USEFUL DOCUMENTS MARCH 2014\NESTOR HOTEL LOGO.jpg">
            <a:extLst>
              <a:ext uri="{FF2B5EF4-FFF2-40B4-BE49-F238E27FC236}">
                <a16:creationId xmlns:a16="http://schemas.microsoft.com/office/drawing/2014/main" id="{982628DF-1BD4-D236-AF8C-6703A4600A3E}"/>
              </a:ext>
            </a:extLst>
          </p:cNvPr>
          <p:cNvPicPr/>
          <p:nvPr/>
        </p:nvPicPr>
        <p:blipFill>
          <a:blip r:embed="rId8" cstate="print">
            <a:duotone>
              <a:schemeClr val="accent1">
                <a:shade val="45000"/>
                <a:satMod val="135000"/>
              </a:schemeClr>
              <a:prstClr val="white"/>
            </a:duotone>
          </a:blip>
          <a:srcRect/>
          <a:stretch>
            <a:fillRect/>
          </a:stretch>
        </p:blipFill>
        <p:spPr bwMode="auto">
          <a:xfrm>
            <a:off x="0" y="5899889"/>
            <a:ext cx="770890" cy="984885"/>
          </a:xfrm>
          <a:prstGeom prst="rect">
            <a:avLst/>
          </a:prstGeom>
          <a:noFill/>
          <a:ln w="9525">
            <a:noFill/>
            <a:miter lim="800000"/>
            <a:headEnd/>
            <a:tailEnd/>
          </a:ln>
          <a:effectLst>
            <a:softEdge rad="63500"/>
          </a:effectLst>
        </p:spPr>
      </p:pic>
      <p:sp>
        <p:nvSpPr>
          <p:cNvPr id="4" name="Title 3">
            <a:extLst>
              <a:ext uri="{FF2B5EF4-FFF2-40B4-BE49-F238E27FC236}">
                <a16:creationId xmlns:a16="http://schemas.microsoft.com/office/drawing/2014/main" id="{9656419B-3495-22EF-617F-CEB3771C7199}"/>
              </a:ext>
            </a:extLst>
          </p:cNvPr>
          <p:cNvSpPr>
            <a:spLocks noGrp="1"/>
          </p:cNvSpPr>
          <p:nvPr>
            <p:ph type="title"/>
          </p:nvPr>
        </p:nvSpPr>
        <p:spPr>
          <a:xfrm>
            <a:off x="277091" y="141951"/>
            <a:ext cx="10686473" cy="984885"/>
          </a:xfrm>
        </p:spPr>
        <p:txBody>
          <a:bodyPr>
            <a:noAutofit/>
          </a:bodyPr>
          <a:lstStyle/>
          <a:p>
            <a:r>
              <a:rPr lang="fr-FR" sz="4000" b="1" dirty="0"/>
              <a:t>Guest Satisfaction Questionnaires</a:t>
            </a:r>
            <a:endParaRPr lang="en-CY" sz="4000" b="1" dirty="0"/>
          </a:p>
        </p:txBody>
      </p:sp>
      <p:sp>
        <p:nvSpPr>
          <p:cNvPr id="3" name="Slide Number Placeholder 2">
            <a:extLst>
              <a:ext uri="{FF2B5EF4-FFF2-40B4-BE49-F238E27FC236}">
                <a16:creationId xmlns:a16="http://schemas.microsoft.com/office/drawing/2014/main" id="{F0D1DB33-1DE0-CA10-333A-F054BF208441}"/>
              </a:ext>
            </a:extLst>
          </p:cNvPr>
          <p:cNvSpPr>
            <a:spLocks noGrp="1"/>
          </p:cNvSpPr>
          <p:nvPr>
            <p:ph type="sldNum" sz="quarter" idx="12"/>
          </p:nvPr>
        </p:nvSpPr>
        <p:spPr/>
        <p:txBody>
          <a:bodyPr/>
          <a:lstStyle/>
          <a:p>
            <a:fld id="{201D4749-D43E-458A-8134-CDEACBE7B6B0}" type="slidenum">
              <a:rPr lang="en-US" smtClean="0"/>
              <a:t>26</a:t>
            </a:fld>
            <a:endParaRPr lang="en-US"/>
          </a:p>
        </p:txBody>
      </p:sp>
    </p:spTree>
    <p:extLst>
      <p:ext uri="{BB962C8B-B14F-4D97-AF65-F5344CB8AC3E}">
        <p14:creationId xmlns:p14="http://schemas.microsoft.com/office/powerpoint/2010/main" val="42610588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62FE511-B580-D87D-D33B-D8780B83EF02}"/>
              </a:ext>
            </a:extLst>
          </p:cNvPr>
          <p:cNvSpPr>
            <a:spLocks noGrp="1"/>
          </p:cNvSpPr>
          <p:nvPr>
            <p:ph type="title"/>
          </p:nvPr>
        </p:nvSpPr>
        <p:spPr>
          <a:xfrm>
            <a:off x="1536147" y="2746571"/>
            <a:ext cx="9806108" cy="1646302"/>
          </a:xfrm>
        </p:spPr>
        <p:txBody>
          <a:bodyPr vert="horz" lIns="91440" tIns="45720" rIns="91440" bIns="45720" rtlCol="0" anchor="b">
            <a:noAutofit/>
          </a:bodyPr>
          <a:lstStyle/>
          <a:p>
            <a:pPr>
              <a:lnSpc>
                <a:spcPct val="90000"/>
              </a:lnSpc>
            </a:pPr>
            <a:r>
              <a:rPr lang="en-US" sz="4000" i="1" dirty="0">
                <a:solidFill>
                  <a:srgbClr val="FFFFFF"/>
                </a:solidFill>
              </a:rPr>
              <a:t>“We do not inherit the Earth from our ancestors; we borrow it from our children.”</a:t>
            </a:r>
            <a:endParaRPr lang="en-US" sz="4000" dirty="0">
              <a:solidFill>
                <a:srgbClr val="FFFFFF"/>
              </a:solidFill>
            </a:endParaRPr>
          </a:p>
        </p:txBody>
      </p:sp>
      <p:sp>
        <p:nvSpPr>
          <p:cNvPr id="11" name="TextBox 10">
            <a:extLst>
              <a:ext uri="{FF2B5EF4-FFF2-40B4-BE49-F238E27FC236}">
                <a16:creationId xmlns:a16="http://schemas.microsoft.com/office/drawing/2014/main" id="{23772331-ED50-2D4C-4720-6E088EF98F4A}"/>
              </a:ext>
            </a:extLst>
          </p:cNvPr>
          <p:cNvSpPr txBox="1"/>
          <p:nvPr/>
        </p:nvSpPr>
        <p:spPr>
          <a:xfrm>
            <a:off x="3922995" y="4314072"/>
            <a:ext cx="6100916" cy="369332"/>
          </a:xfrm>
          <a:prstGeom prst="rect">
            <a:avLst/>
          </a:prstGeom>
          <a:noFill/>
        </p:spPr>
        <p:txBody>
          <a:bodyPr wrap="square">
            <a:spAutoFit/>
          </a:bodyPr>
          <a:lstStyle/>
          <a:p>
            <a:pPr algn="r"/>
            <a:r>
              <a:rPr lang="en-US" sz="1800" i="1" dirty="0">
                <a:solidFill>
                  <a:srgbClr val="FFFFFF"/>
                </a:solidFill>
              </a:rPr>
              <a:t>– Native American Proverb</a:t>
            </a:r>
            <a:endParaRPr lang="en-CY" dirty="0"/>
          </a:p>
        </p:txBody>
      </p:sp>
      <p:sp>
        <p:nvSpPr>
          <p:cNvPr id="37" name="TextBox 36">
            <a:extLst>
              <a:ext uri="{FF2B5EF4-FFF2-40B4-BE49-F238E27FC236}">
                <a16:creationId xmlns:a16="http://schemas.microsoft.com/office/drawing/2014/main" id="{722209C6-D9FE-8345-0CD4-6F029876B664}"/>
              </a:ext>
            </a:extLst>
          </p:cNvPr>
          <p:cNvSpPr txBox="1"/>
          <p:nvPr/>
        </p:nvSpPr>
        <p:spPr>
          <a:xfrm>
            <a:off x="3145988" y="5200470"/>
            <a:ext cx="6100916" cy="1200329"/>
          </a:xfrm>
          <a:prstGeom prst="rect">
            <a:avLst/>
          </a:prstGeom>
          <a:noFill/>
        </p:spPr>
        <p:txBody>
          <a:bodyPr wrap="square">
            <a:spAutoFit/>
          </a:bodyPr>
          <a:lstStyle/>
          <a:p>
            <a:pPr algn="ctr"/>
            <a:r>
              <a:rPr lang="en-GB" sz="2400" i="1" dirty="0">
                <a:effectLst>
                  <a:outerShdw blurRad="38100" dist="38100" dir="2700000" algn="tl">
                    <a:srgbClr val="000000">
                      <a:alpha val="43137"/>
                    </a:srgbClr>
                  </a:outerShdw>
                </a:effectLst>
                <a:latin typeface="Trebuchet MS (Body)"/>
              </a:rPr>
              <a:t>Green &amp; Warm Regards,</a:t>
            </a:r>
          </a:p>
          <a:p>
            <a:pPr algn="ctr"/>
            <a:endParaRPr lang="en-GB" sz="2400" i="1" dirty="0">
              <a:effectLst>
                <a:outerShdw blurRad="38100" dist="38100" dir="2700000" algn="tl">
                  <a:srgbClr val="000000">
                    <a:alpha val="43137"/>
                  </a:srgbClr>
                </a:outerShdw>
              </a:effectLst>
              <a:latin typeface="Trebuchet MS (Body)"/>
            </a:endParaRPr>
          </a:p>
          <a:p>
            <a:pPr algn="ctr"/>
            <a:r>
              <a:rPr lang="en-GB" sz="2400" i="1" dirty="0">
                <a:effectLst>
                  <a:outerShdw blurRad="38100" dist="38100" dir="2700000" algn="tl">
                    <a:srgbClr val="000000">
                      <a:alpha val="43137"/>
                    </a:srgbClr>
                  </a:outerShdw>
                </a:effectLst>
                <a:latin typeface="Trebuchet MS (Body)"/>
              </a:rPr>
              <a:t>The team of Nestor Hotel </a:t>
            </a:r>
          </a:p>
        </p:txBody>
      </p:sp>
      <p:pic>
        <p:nvPicPr>
          <p:cNvPr id="2" name="Picture 2" descr="Nestor Hotels, Ayia Napa, Cyprus -">
            <a:extLst>
              <a:ext uri="{FF2B5EF4-FFF2-40B4-BE49-F238E27FC236}">
                <a16:creationId xmlns:a16="http://schemas.microsoft.com/office/drawing/2014/main" id="{92D86C1E-79AF-F927-31CE-C40119BF58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9616" y="457201"/>
            <a:ext cx="1352767" cy="194733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5702A192-7FB6-6AF0-6DED-3B1E89A68854}"/>
              </a:ext>
            </a:extLst>
          </p:cNvPr>
          <p:cNvSpPr>
            <a:spLocks noGrp="1"/>
          </p:cNvSpPr>
          <p:nvPr>
            <p:ph type="sldNum" sz="quarter" idx="12"/>
          </p:nvPr>
        </p:nvSpPr>
        <p:spPr/>
        <p:txBody>
          <a:bodyPr/>
          <a:lstStyle/>
          <a:p>
            <a:fld id="{201D4749-D43E-458A-8134-CDEACBE7B6B0}" type="slidenum">
              <a:rPr lang="en-US" smtClean="0"/>
              <a:t>27</a:t>
            </a:fld>
            <a:endParaRPr lang="en-US"/>
          </a:p>
        </p:txBody>
      </p:sp>
    </p:spTree>
    <p:extLst>
      <p:ext uri="{BB962C8B-B14F-4D97-AF65-F5344CB8AC3E}">
        <p14:creationId xmlns:p14="http://schemas.microsoft.com/office/powerpoint/2010/main" val="27387098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7D7754-9D50-885C-93CA-C5DE0D7FCB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27556B-2F29-036F-6065-E44E753D31AF}"/>
              </a:ext>
            </a:extLst>
          </p:cNvPr>
          <p:cNvSpPr>
            <a:spLocks noGrp="1"/>
          </p:cNvSpPr>
          <p:nvPr>
            <p:ph type="title"/>
          </p:nvPr>
        </p:nvSpPr>
        <p:spPr>
          <a:xfrm>
            <a:off x="401040" y="409512"/>
            <a:ext cx="8205632" cy="768839"/>
          </a:xfrm>
        </p:spPr>
        <p:txBody>
          <a:bodyPr>
            <a:normAutofit/>
          </a:bodyPr>
          <a:lstStyle/>
          <a:p>
            <a:r>
              <a:rPr lang="en-US" sz="4000" b="1" dirty="0"/>
              <a:t>Total Energy Consumption</a:t>
            </a:r>
            <a:endParaRPr lang="en-CY" sz="4000" b="1" dirty="0"/>
          </a:p>
        </p:txBody>
      </p:sp>
      <p:pic>
        <p:nvPicPr>
          <p:cNvPr id="5" name="Picture 4" descr="C:\Documents and Settings\User\Desktop\USEFUL DOCUMENTS MARCH 2014\NESTOR HOTEL LOGO.jpg">
            <a:extLst>
              <a:ext uri="{FF2B5EF4-FFF2-40B4-BE49-F238E27FC236}">
                <a16:creationId xmlns:a16="http://schemas.microsoft.com/office/drawing/2014/main" id="{9132B212-A977-406C-A3BA-096C7A6D75E4}"/>
              </a:ext>
            </a:extLst>
          </p:cNvPr>
          <p:cNvPicPr/>
          <p:nvPr/>
        </p:nvPicPr>
        <p:blipFill>
          <a:blip r:embed="rId2" cstate="print">
            <a:duotone>
              <a:schemeClr val="accent1">
                <a:shade val="45000"/>
                <a:satMod val="135000"/>
              </a:schemeClr>
              <a:prstClr val="white"/>
            </a:duotone>
          </a:blip>
          <a:srcRect/>
          <a:stretch>
            <a:fillRect/>
          </a:stretch>
        </p:blipFill>
        <p:spPr bwMode="auto">
          <a:xfrm>
            <a:off x="0" y="5735783"/>
            <a:ext cx="1052945" cy="1204410"/>
          </a:xfrm>
          <a:prstGeom prst="rect">
            <a:avLst/>
          </a:prstGeom>
          <a:noFill/>
          <a:ln w="9525">
            <a:noFill/>
            <a:miter lim="800000"/>
            <a:headEnd/>
            <a:tailEnd/>
          </a:ln>
          <a:effectLst>
            <a:softEdge rad="63500"/>
          </a:effectLst>
        </p:spPr>
      </p:pic>
      <p:pic>
        <p:nvPicPr>
          <p:cNvPr id="7" name="Picture 6">
            <a:extLst>
              <a:ext uri="{FF2B5EF4-FFF2-40B4-BE49-F238E27FC236}">
                <a16:creationId xmlns:a16="http://schemas.microsoft.com/office/drawing/2014/main" id="{C5498DAD-033A-D578-370F-BF7C0AD9BD27}"/>
              </a:ext>
            </a:extLst>
          </p:cNvPr>
          <p:cNvPicPr>
            <a:picLocks noChangeAspect="1"/>
          </p:cNvPicPr>
          <p:nvPr/>
        </p:nvPicPr>
        <p:blipFill>
          <a:blip r:embed="rId3"/>
          <a:stretch>
            <a:fillRect/>
          </a:stretch>
        </p:blipFill>
        <p:spPr>
          <a:xfrm>
            <a:off x="770890" y="1816782"/>
            <a:ext cx="10311255" cy="2745981"/>
          </a:xfrm>
          <a:prstGeom prst="rect">
            <a:avLst/>
          </a:prstGeom>
        </p:spPr>
      </p:pic>
      <p:sp>
        <p:nvSpPr>
          <p:cNvPr id="3" name="Slide Number Placeholder 2">
            <a:extLst>
              <a:ext uri="{FF2B5EF4-FFF2-40B4-BE49-F238E27FC236}">
                <a16:creationId xmlns:a16="http://schemas.microsoft.com/office/drawing/2014/main" id="{5689683B-3CD0-85B9-2789-D1DE15C0193F}"/>
              </a:ext>
            </a:extLst>
          </p:cNvPr>
          <p:cNvSpPr>
            <a:spLocks noGrp="1"/>
          </p:cNvSpPr>
          <p:nvPr>
            <p:ph type="sldNum" sz="quarter" idx="12"/>
          </p:nvPr>
        </p:nvSpPr>
        <p:spPr/>
        <p:txBody>
          <a:bodyPr/>
          <a:lstStyle/>
          <a:p>
            <a:fld id="{201D4749-D43E-458A-8134-CDEACBE7B6B0}" type="slidenum">
              <a:rPr lang="en-US" smtClean="0"/>
              <a:t>3</a:t>
            </a:fld>
            <a:endParaRPr lang="en-US"/>
          </a:p>
        </p:txBody>
      </p:sp>
      <p:sp>
        <p:nvSpPr>
          <p:cNvPr id="4" name="Text Box 2">
            <a:extLst>
              <a:ext uri="{FF2B5EF4-FFF2-40B4-BE49-F238E27FC236}">
                <a16:creationId xmlns:a16="http://schemas.microsoft.com/office/drawing/2014/main" id="{87A1B869-105F-E4C6-99F9-88407F9EA4C5}"/>
              </a:ext>
            </a:extLst>
          </p:cNvPr>
          <p:cNvSpPr txBox="1">
            <a:spLocks noChangeArrowheads="1"/>
          </p:cNvSpPr>
          <p:nvPr/>
        </p:nvSpPr>
        <p:spPr bwMode="auto">
          <a:xfrm>
            <a:off x="1654233" y="4913745"/>
            <a:ext cx="9345999" cy="1404695"/>
          </a:xfrm>
          <a:prstGeom prst="rect">
            <a:avLst/>
          </a:prstGeom>
          <a:noFill/>
          <a:ln w="9525">
            <a:noFill/>
            <a:miter lim="800000"/>
            <a:headEnd/>
            <a:tailEnd/>
          </a:ln>
          <a:effectLst>
            <a:softEdge rad="127000"/>
          </a:effectLst>
        </p:spPr>
        <p:txBody>
          <a:bodyPr rot="0" vert="horz" wrap="square" lIns="91440" tIns="45720" rIns="91440" bIns="45720" anchor="t" anchorCtr="0">
            <a:noAutofit/>
          </a:bodyPr>
          <a:lstStyle/>
          <a:p>
            <a:pPr>
              <a:lnSpc>
                <a:spcPct val="107000"/>
              </a:lnSpc>
              <a:spcAft>
                <a:spcPts val="800"/>
              </a:spcAft>
            </a:pPr>
            <a:r>
              <a:rPr lang="en-US" b="1" i="1" dirty="0">
                <a:solidFill>
                  <a:srgbClr val="1F4E79"/>
                </a:solidFill>
                <a:effectLst/>
                <a:latin typeface="Calibri"/>
                <a:ea typeface="Calibri"/>
                <a:cs typeface="Calibri"/>
              </a:rPr>
              <a:t>An overall reduction of 15% was achieved in the total energy consumption between 2022 and 2023 through a series of energy efficiency </a:t>
            </a:r>
            <a:r>
              <a:rPr lang="en-US" b="1" i="1" dirty="0" err="1">
                <a:solidFill>
                  <a:srgbClr val="1F4E79"/>
                </a:solidFill>
                <a:effectLst/>
                <a:latin typeface="Calibri"/>
                <a:ea typeface="Calibri"/>
                <a:cs typeface="Calibri"/>
              </a:rPr>
              <a:t>merasures</a:t>
            </a:r>
            <a:r>
              <a:rPr lang="en-US" b="1" i="1" dirty="0">
                <a:solidFill>
                  <a:srgbClr val="1F4E79"/>
                </a:solidFill>
                <a:effectLst/>
                <a:latin typeface="Calibri"/>
                <a:ea typeface="Calibri"/>
                <a:cs typeface="Calibri"/>
              </a:rPr>
              <a:t> and staff training. The aim for 2024 is for the total consumption to be decreased to 14 kwh per guest night.</a:t>
            </a:r>
            <a:endParaRPr lang="en-US" b="1" i="1" dirty="0">
              <a:solidFill>
                <a:srgbClr val="1F4E79"/>
              </a:solidFill>
              <a:latin typeface="Calibri"/>
              <a:ea typeface="Calibri"/>
              <a:cs typeface="Calibri"/>
            </a:endParaRPr>
          </a:p>
        </p:txBody>
      </p:sp>
    </p:spTree>
    <p:extLst>
      <p:ext uri="{BB962C8B-B14F-4D97-AF65-F5344CB8AC3E}">
        <p14:creationId xmlns:p14="http://schemas.microsoft.com/office/powerpoint/2010/main" val="865855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AC1C92F-7A97-8033-8E66-ACCEA08146E1}"/>
              </a:ext>
            </a:extLst>
          </p:cNvPr>
          <p:cNvSpPr>
            <a:spLocks noGrp="1"/>
          </p:cNvSpPr>
          <p:nvPr>
            <p:ph type="title"/>
          </p:nvPr>
        </p:nvSpPr>
        <p:spPr>
          <a:xfrm>
            <a:off x="9219508" y="2011319"/>
            <a:ext cx="2507672" cy="1645920"/>
          </a:xfrm>
        </p:spPr>
        <p:txBody>
          <a:bodyPr/>
          <a:lstStyle/>
          <a:p>
            <a:r>
              <a:rPr lang="en-US" b="1" dirty="0"/>
              <a:t>Total </a:t>
            </a:r>
            <a:br>
              <a:rPr lang="en-US" b="1" dirty="0"/>
            </a:br>
            <a:r>
              <a:rPr lang="en-US" b="1" dirty="0"/>
              <a:t>Energy Consumption</a:t>
            </a:r>
            <a:endParaRPr lang="en-CY" b="1" dirty="0"/>
          </a:p>
        </p:txBody>
      </p:sp>
      <p:pic>
        <p:nvPicPr>
          <p:cNvPr id="21" name="Picture 20">
            <a:extLst>
              <a:ext uri="{FF2B5EF4-FFF2-40B4-BE49-F238E27FC236}">
                <a16:creationId xmlns:a16="http://schemas.microsoft.com/office/drawing/2014/main" id="{DC31829A-A2EE-F2A2-9328-4670C0772105}"/>
              </a:ext>
            </a:extLst>
          </p:cNvPr>
          <p:cNvPicPr>
            <a:picLocks noChangeAspect="1"/>
          </p:cNvPicPr>
          <p:nvPr/>
        </p:nvPicPr>
        <p:blipFill>
          <a:blip r:embed="rId2"/>
          <a:stretch>
            <a:fillRect/>
          </a:stretch>
        </p:blipFill>
        <p:spPr>
          <a:xfrm>
            <a:off x="464820" y="706956"/>
            <a:ext cx="7994270" cy="5601480"/>
          </a:xfrm>
          <a:prstGeom prst="rect">
            <a:avLst/>
          </a:prstGeom>
        </p:spPr>
      </p:pic>
      <p:sp>
        <p:nvSpPr>
          <p:cNvPr id="2" name="Slide Number Placeholder 1">
            <a:extLst>
              <a:ext uri="{FF2B5EF4-FFF2-40B4-BE49-F238E27FC236}">
                <a16:creationId xmlns:a16="http://schemas.microsoft.com/office/drawing/2014/main" id="{CD744EDD-89DC-6FBB-4657-F2970EC432DF}"/>
              </a:ext>
            </a:extLst>
          </p:cNvPr>
          <p:cNvSpPr>
            <a:spLocks noGrp="1"/>
          </p:cNvSpPr>
          <p:nvPr>
            <p:ph type="sldNum" sz="quarter" idx="12"/>
          </p:nvPr>
        </p:nvSpPr>
        <p:spPr/>
        <p:txBody>
          <a:bodyPr/>
          <a:lstStyle/>
          <a:p>
            <a:fld id="{201D4749-D43E-458A-8134-CDEACBE7B6B0}" type="slidenum">
              <a:rPr lang="en-US" smtClean="0"/>
              <a:t>4</a:t>
            </a:fld>
            <a:endParaRPr lang="en-US"/>
          </a:p>
        </p:txBody>
      </p:sp>
    </p:spTree>
    <p:extLst>
      <p:ext uri="{BB962C8B-B14F-4D97-AF65-F5344CB8AC3E}">
        <p14:creationId xmlns:p14="http://schemas.microsoft.com/office/powerpoint/2010/main" val="22500001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82FC4-6F27-61AE-2554-BC10A17965F7}"/>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89E52FC7-0846-18BE-5556-F43988AF90D3}"/>
              </a:ext>
            </a:extLst>
          </p:cNvPr>
          <p:cNvSpPr>
            <a:spLocks noGrp="1"/>
          </p:cNvSpPr>
          <p:nvPr>
            <p:ph type="title"/>
          </p:nvPr>
        </p:nvSpPr>
        <p:spPr>
          <a:xfrm>
            <a:off x="9219508" y="2011319"/>
            <a:ext cx="2507672" cy="1645920"/>
          </a:xfrm>
        </p:spPr>
        <p:txBody>
          <a:bodyPr/>
          <a:lstStyle/>
          <a:p>
            <a:r>
              <a:rPr lang="en-US" b="1" dirty="0"/>
              <a:t>Energy Analysis for 2023</a:t>
            </a:r>
            <a:endParaRPr lang="en-CY" b="1" dirty="0"/>
          </a:p>
        </p:txBody>
      </p:sp>
      <p:pic>
        <p:nvPicPr>
          <p:cNvPr id="5" name="Picture 4">
            <a:extLst>
              <a:ext uri="{FF2B5EF4-FFF2-40B4-BE49-F238E27FC236}">
                <a16:creationId xmlns:a16="http://schemas.microsoft.com/office/drawing/2014/main" id="{1AB602D9-4335-85B1-7041-6A4F9D1B691C}"/>
              </a:ext>
            </a:extLst>
          </p:cNvPr>
          <p:cNvPicPr>
            <a:picLocks noChangeAspect="1"/>
          </p:cNvPicPr>
          <p:nvPr/>
        </p:nvPicPr>
        <p:blipFill>
          <a:blip r:embed="rId2"/>
          <a:stretch>
            <a:fillRect/>
          </a:stretch>
        </p:blipFill>
        <p:spPr>
          <a:xfrm>
            <a:off x="387927" y="355654"/>
            <a:ext cx="8220364" cy="6109801"/>
          </a:xfrm>
          <a:prstGeom prst="rect">
            <a:avLst/>
          </a:prstGeom>
        </p:spPr>
      </p:pic>
      <p:sp>
        <p:nvSpPr>
          <p:cNvPr id="2" name="Slide Number Placeholder 1">
            <a:extLst>
              <a:ext uri="{FF2B5EF4-FFF2-40B4-BE49-F238E27FC236}">
                <a16:creationId xmlns:a16="http://schemas.microsoft.com/office/drawing/2014/main" id="{C9FE49BD-8E64-4BD1-F469-3894CBD774EB}"/>
              </a:ext>
            </a:extLst>
          </p:cNvPr>
          <p:cNvSpPr>
            <a:spLocks noGrp="1"/>
          </p:cNvSpPr>
          <p:nvPr>
            <p:ph type="sldNum" sz="quarter" idx="12"/>
          </p:nvPr>
        </p:nvSpPr>
        <p:spPr/>
        <p:txBody>
          <a:bodyPr/>
          <a:lstStyle/>
          <a:p>
            <a:fld id="{201D4749-D43E-458A-8134-CDEACBE7B6B0}" type="slidenum">
              <a:rPr lang="en-US" smtClean="0"/>
              <a:t>5</a:t>
            </a:fld>
            <a:endParaRPr lang="en-US"/>
          </a:p>
        </p:txBody>
      </p:sp>
    </p:spTree>
    <p:extLst>
      <p:ext uri="{BB962C8B-B14F-4D97-AF65-F5344CB8AC3E}">
        <p14:creationId xmlns:p14="http://schemas.microsoft.com/office/powerpoint/2010/main" val="42550258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4094620009"/>
              </p:ext>
            </p:extLst>
          </p:nvPr>
        </p:nvGraphicFramePr>
        <p:xfrm>
          <a:off x="7054594" y="4902666"/>
          <a:ext cx="1509952" cy="14130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extLst>
              <p:ext uri="{D42A27DB-BD31-4B8C-83A1-F6EECF244321}">
                <p14:modId xmlns:p14="http://schemas.microsoft.com/office/powerpoint/2010/main" val="537606160"/>
              </p:ext>
            </p:extLst>
          </p:nvPr>
        </p:nvGraphicFramePr>
        <p:xfrm>
          <a:off x="6597477" y="3777154"/>
          <a:ext cx="1645812" cy="151873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6" name="Diagram 5"/>
          <p:cNvGraphicFramePr/>
          <p:nvPr>
            <p:extLst>
              <p:ext uri="{D42A27DB-BD31-4B8C-83A1-F6EECF244321}">
                <p14:modId xmlns:p14="http://schemas.microsoft.com/office/powerpoint/2010/main" val="3158354319"/>
              </p:ext>
            </p:extLst>
          </p:nvPr>
        </p:nvGraphicFramePr>
        <p:xfrm>
          <a:off x="6597477" y="2518121"/>
          <a:ext cx="1892911" cy="168117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7" name="Diagram 6"/>
          <p:cNvGraphicFramePr/>
          <p:nvPr>
            <p:extLst>
              <p:ext uri="{D42A27DB-BD31-4B8C-83A1-F6EECF244321}">
                <p14:modId xmlns:p14="http://schemas.microsoft.com/office/powerpoint/2010/main" val="1677259990"/>
              </p:ext>
            </p:extLst>
          </p:nvPr>
        </p:nvGraphicFramePr>
        <p:xfrm>
          <a:off x="4395531" y="3051186"/>
          <a:ext cx="2638770" cy="2205473"/>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8" name="Diagram 7"/>
          <p:cNvGraphicFramePr/>
          <p:nvPr>
            <p:extLst>
              <p:ext uri="{D42A27DB-BD31-4B8C-83A1-F6EECF244321}">
                <p14:modId xmlns:p14="http://schemas.microsoft.com/office/powerpoint/2010/main" val="332365699"/>
              </p:ext>
            </p:extLst>
          </p:nvPr>
        </p:nvGraphicFramePr>
        <p:xfrm>
          <a:off x="5388489" y="4522435"/>
          <a:ext cx="1645812" cy="1518733"/>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aphicFrame>
        <p:nvGraphicFramePr>
          <p:cNvPr id="9" name="Diagram 8"/>
          <p:cNvGraphicFramePr/>
          <p:nvPr>
            <p:extLst>
              <p:ext uri="{D42A27DB-BD31-4B8C-83A1-F6EECF244321}">
                <p14:modId xmlns:p14="http://schemas.microsoft.com/office/powerpoint/2010/main" val="2653254488"/>
              </p:ext>
            </p:extLst>
          </p:nvPr>
        </p:nvGraphicFramePr>
        <p:xfrm>
          <a:off x="5152223" y="1805768"/>
          <a:ext cx="1609671" cy="1518733"/>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graphicFrame>
        <p:nvGraphicFramePr>
          <p:cNvPr id="10" name="Diagram 9"/>
          <p:cNvGraphicFramePr/>
          <p:nvPr>
            <p:extLst>
              <p:ext uri="{D42A27DB-BD31-4B8C-83A1-F6EECF244321}">
                <p14:modId xmlns:p14="http://schemas.microsoft.com/office/powerpoint/2010/main" val="2996988760"/>
              </p:ext>
            </p:extLst>
          </p:nvPr>
        </p:nvGraphicFramePr>
        <p:xfrm>
          <a:off x="3186542" y="4243879"/>
          <a:ext cx="2414697" cy="2020695"/>
        </p:xfrm>
        <a:graphic>
          <a:graphicData uri="http://schemas.openxmlformats.org/drawingml/2006/diagram">
            <dgm:relIds xmlns:dgm="http://schemas.openxmlformats.org/drawingml/2006/diagram" xmlns:r="http://schemas.openxmlformats.org/officeDocument/2006/relationships" r:dm="rId33" r:lo="rId34" r:qs="rId35" r:cs="rId36"/>
          </a:graphicData>
        </a:graphic>
      </p:graphicFrame>
      <p:graphicFrame>
        <p:nvGraphicFramePr>
          <p:cNvPr id="11" name="Diagram 10"/>
          <p:cNvGraphicFramePr/>
          <p:nvPr>
            <p:extLst>
              <p:ext uri="{D42A27DB-BD31-4B8C-83A1-F6EECF244321}">
                <p14:modId xmlns:p14="http://schemas.microsoft.com/office/powerpoint/2010/main" val="3717332735"/>
              </p:ext>
            </p:extLst>
          </p:nvPr>
        </p:nvGraphicFramePr>
        <p:xfrm>
          <a:off x="3620262" y="2043271"/>
          <a:ext cx="1827261" cy="1650237"/>
        </p:xfrm>
        <a:graphic>
          <a:graphicData uri="http://schemas.openxmlformats.org/drawingml/2006/diagram">
            <dgm:relIds xmlns:dgm="http://schemas.openxmlformats.org/drawingml/2006/diagram" xmlns:r="http://schemas.openxmlformats.org/officeDocument/2006/relationships" r:dm="rId38" r:lo="rId39" r:qs="rId40" r:cs="rId41"/>
          </a:graphicData>
        </a:graphic>
      </p:graphicFrame>
      <p:pic>
        <p:nvPicPr>
          <p:cNvPr id="13" name="Picture 12" descr="C:\Documents and Settings\User\Desktop\USEFUL DOCUMENTS MARCH 2014\NESTOR HOTEL LOGO.jpg"/>
          <p:cNvPicPr/>
          <p:nvPr/>
        </p:nvPicPr>
        <p:blipFill>
          <a:blip r:embed="rId43" cstate="print">
            <a:duotone>
              <a:schemeClr val="accent1">
                <a:shade val="45000"/>
                <a:satMod val="135000"/>
              </a:schemeClr>
              <a:prstClr val="white"/>
            </a:duotone>
          </a:blip>
          <a:srcRect/>
          <a:stretch>
            <a:fillRect/>
          </a:stretch>
        </p:blipFill>
        <p:spPr bwMode="auto">
          <a:xfrm>
            <a:off x="0" y="5899889"/>
            <a:ext cx="770890" cy="984885"/>
          </a:xfrm>
          <a:prstGeom prst="rect">
            <a:avLst/>
          </a:prstGeom>
          <a:noFill/>
          <a:ln w="9525">
            <a:noFill/>
            <a:miter lim="800000"/>
            <a:headEnd/>
            <a:tailEnd/>
          </a:ln>
          <a:effectLst>
            <a:softEdge rad="63500"/>
          </a:effectLst>
        </p:spPr>
      </p:pic>
      <p:sp>
        <p:nvSpPr>
          <p:cNvPr id="12" name="Title 11">
            <a:extLst>
              <a:ext uri="{FF2B5EF4-FFF2-40B4-BE49-F238E27FC236}">
                <a16:creationId xmlns:a16="http://schemas.microsoft.com/office/drawing/2014/main" id="{8DFECF19-C136-24E8-5693-98226A2B4239}"/>
              </a:ext>
            </a:extLst>
          </p:cNvPr>
          <p:cNvSpPr>
            <a:spLocks noGrp="1"/>
          </p:cNvSpPr>
          <p:nvPr>
            <p:ph type="title"/>
          </p:nvPr>
        </p:nvSpPr>
        <p:spPr>
          <a:xfrm>
            <a:off x="431801" y="493954"/>
            <a:ext cx="11050516" cy="1320800"/>
          </a:xfrm>
        </p:spPr>
        <p:txBody>
          <a:bodyPr>
            <a:noAutofit/>
          </a:bodyPr>
          <a:lstStyle/>
          <a:p>
            <a:r>
              <a:rPr lang="en-GB" sz="4000" b="1" dirty="0"/>
              <a:t>Electricity Consumptions – Actions &amp; Mechanisms for Improvement</a:t>
            </a:r>
            <a:br>
              <a:rPr lang="en-GB" sz="4000" dirty="0"/>
            </a:br>
            <a:endParaRPr lang="en-CY" sz="4000" dirty="0"/>
          </a:p>
        </p:txBody>
      </p:sp>
      <p:sp>
        <p:nvSpPr>
          <p:cNvPr id="2" name="Slide Number Placeholder 1">
            <a:extLst>
              <a:ext uri="{FF2B5EF4-FFF2-40B4-BE49-F238E27FC236}">
                <a16:creationId xmlns:a16="http://schemas.microsoft.com/office/drawing/2014/main" id="{65EE63AE-A0C8-CAEF-E9D8-33C46C2776A9}"/>
              </a:ext>
            </a:extLst>
          </p:cNvPr>
          <p:cNvSpPr>
            <a:spLocks noGrp="1"/>
          </p:cNvSpPr>
          <p:nvPr>
            <p:ph type="sldNum" sz="quarter" idx="12"/>
          </p:nvPr>
        </p:nvSpPr>
        <p:spPr/>
        <p:txBody>
          <a:bodyPr/>
          <a:lstStyle/>
          <a:p>
            <a:fld id="{201D4749-D43E-458A-8134-CDEACBE7B6B0}" type="slidenum">
              <a:rPr lang="en-US" smtClean="0"/>
              <a:t>6</a:t>
            </a:fld>
            <a:endParaRPr lang="en-US"/>
          </a:p>
        </p:txBody>
      </p:sp>
    </p:spTree>
    <p:extLst>
      <p:ext uri="{BB962C8B-B14F-4D97-AF65-F5344CB8AC3E}">
        <p14:creationId xmlns:p14="http://schemas.microsoft.com/office/powerpoint/2010/main" val="37232521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91B0F-D8C7-6111-3323-366B07119595}"/>
              </a:ext>
            </a:extLst>
          </p:cNvPr>
          <p:cNvSpPr>
            <a:spLocks noGrp="1"/>
          </p:cNvSpPr>
          <p:nvPr>
            <p:ph type="title"/>
          </p:nvPr>
        </p:nvSpPr>
        <p:spPr>
          <a:xfrm>
            <a:off x="544944" y="539560"/>
            <a:ext cx="6324773" cy="774724"/>
          </a:xfrm>
        </p:spPr>
        <p:txBody>
          <a:bodyPr>
            <a:normAutofit/>
          </a:bodyPr>
          <a:lstStyle/>
          <a:p>
            <a:r>
              <a:rPr lang="en-US" sz="4000" b="1" dirty="0"/>
              <a:t>Electricity Consumption</a:t>
            </a:r>
            <a:endParaRPr lang="en-CY" sz="4000" b="1" dirty="0"/>
          </a:p>
        </p:txBody>
      </p:sp>
      <p:graphicFrame>
        <p:nvGraphicFramePr>
          <p:cNvPr id="3" name="Diagram 2">
            <a:extLst>
              <a:ext uri="{FF2B5EF4-FFF2-40B4-BE49-F238E27FC236}">
                <a16:creationId xmlns:a16="http://schemas.microsoft.com/office/drawing/2014/main" id="{C7B8B25D-1B7F-3E8B-8EC9-14AE80819BEC}"/>
              </a:ext>
            </a:extLst>
          </p:cNvPr>
          <p:cNvGraphicFramePr/>
          <p:nvPr>
            <p:extLst>
              <p:ext uri="{D42A27DB-BD31-4B8C-83A1-F6EECF244321}">
                <p14:modId xmlns:p14="http://schemas.microsoft.com/office/powerpoint/2010/main" val="376980716"/>
              </p:ext>
            </p:extLst>
          </p:nvPr>
        </p:nvGraphicFramePr>
        <p:xfrm>
          <a:off x="544944" y="2543439"/>
          <a:ext cx="9162473" cy="17711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Box 2">
            <a:extLst>
              <a:ext uri="{FF2B5EF4-FFF2-40B4-BE49-F238E27FC236}">
                <a16:creationId xmlns:a16="http://schemas.microsoft.com/office/drawing/2014/main" id="{A148B435-D7C4-60EE-68D6-1D0B7B28F056}"/>
              </a:ext>
            </a:extLst>
          </p:cNvPr>
          <p:cNvSpPr txBox="1">
            <a:spLocks noChangeArrowheads="1"/>
          </p:cNvSpPr>
          <p:nvPr/>
        </p:nvSpPr>
        <p:spPr bwMode="auto">
          <a:xfrm>
            <a:off x="1654233" y="4913745"/>
            <a:ext cx="10123054" cy="1551063"/>
          </a:xfrm>
          <a:prstGeom prst="rect">
            <a:avLst/>
          </a:prstGeom>
          <a:noFill/>
          <a:ln w="9525">
            <a:noFill/>
            <a:miter lim="800000"/>
            <a:headEnd/>
            <a:tailEnd/>
          </a:ln>
          <a:effectLst>
            <a:softEdge rad="127000"/>
          </a:effectLst>
        </p:spPr>
        <p:txBody>
          <a:bodyPr rot="0" vert="horz" wrap="square" lIns="91440" tIns="45720" rIns="91440" bIns="45720" anchor="t" anchorCtr="0">
            <a:noAutofit/>
          </a:bodyPr>
          <a:lstStyle/>
          <a:p>
            <a:pPr>
              <a:lnSpc>
                <a:spcPct val="107000"/>
              </a:lnSpc>
              <a:spcAft>
                <a:spcPts val="800"/>
              </a:spcAft>
            </a:pPr>
            <a:r>
              <a:rPr lang="en-US" b="1" i="1" dirty="0">
                <a:solidFill>
                  <a:srgbClr val="1F4E79"/>
                </a:solidFill>
                <a:effectLst/>
                <a:latin typeface="Calibri"/>
                <a:ea typeface="Calibri"/>
                <a:cs typeface="Calibri"/>
              </a:rPr>
              <a:t>Having assessed our energy consumption and following certain practices, as well as training for both our guests and staff and continuous </a:t>
            </a:r>
            <a:r>
              <a:rPr lang="en-US" b="1" i="1" dirty="0">
                <a:solidFill>
                  <a:srgbClr val="1F4E79"/>
                </a:solidFill>
                <a:latin typeface="Calibri"/>
                <a:ea typeface="Calibri"/>
                <a:cs typeface="Calibri"/>
              </a:rPr>
              <a:t>monitoring, a decrease of 17% </a:t>
            </a:r>
            <a:r>
              <a:rPr lang="en-US" b="1" i="1" dirty="0">
                <a:solidFill>
                  <a:schemeClr val="accent2">
                    <a:lumMod val="50000"/>
                  </a:schemeClr>
                </a:solidFill>
                <a:latin typeface="Calibri"/>
                <a:ea typeface="Calibri"/>
                <a:cs typeface="Calibri"/>
              </a:rPr>
              <a:t>was noted</a:t>
            </a:r>
            <a:r>
              <a:rPr lang="en-US" b="1" i="1" dirty="0">
                <a:solidFill>
                  <a:srgbClr val="1F4E79"/>
                </a:solidFill>
                <a:latin typeface="Calibri"/>
                <a:ea typeface="Calibri"/>
                <a:cs typeface="Calibri"/>
              </a:rPr>
              <a:t> between 2022 and 2023. The goal is to further reduce our electricity consumption by 25% through the purchase and installation of energy-efficient and energy-saving equipment/ tools, the continuous training of personnel and the ongoing efforts towards sensitizing staff customers to save energy.</a:t>
            </a:r>
          </a:p>
        </p:txBody>
      </p:sp>
      <p:pic>
        <p:nvPicPr>
          <p:cNvPr id="5" name="Picture 4" descr="C:\Documents and Settings\User\Desktop\USEFUL DOCUMENTS MARCH 2014\NESTOR HOTEL LOGO.jpg">
            <a:extLst>
              <a:ext uri="{FF2B5EF4-FFF2-40B4-BE49-F238E27FC236}">
                <a16:creationId xmlns:a16="http://schemas.microsoft.com/office/drawing/2014/main" id="{C71DB2C1-9E16-3ED1-B8C8-F4B19C85F893}"/>
              </a:ext>
            </a:extLst>
          </p:cNvPr>
          <p:cNvPicPr/>
          <p:nvPr/>
        </p:nvPicPr>
        <p:blipFill>
          <a:blip r:embed="rId7" cstate="print">
            <a:duotone>
              <a:schemeClr val="accent1">
                <a:shade val="45000"/>
                <a:satMod val="135000"/>
              </a:schemeClr>
              <a:prstClr val="white"/>
            </a:duotone>
          </a:blip>
          <a:srcRect/>
          <a:stretch>
            <a:fillRect/>
          </a:stretch>
        </p:blipFill>
        <p:spPr bwMode="auto">
          <a:xfrm>
            <a:off x="0" y="5899889"/>
            <a:ext cx="770890" cy="984885"/>
          </a:xfrm>
          <a:prstGeom prst="rect">
            <a:avLst/>
          </a:prstGeom>
          <a:noFill/>
          <a:ln w="9525">
            <a:noFill/>
            <a:miter lim="800000"/>
            <a:headEnd/>
            <a:tailEnd/>
          </a:ln>
          <a:effectLst>
            <a:softEdge rad="63500"/>
          </a:effectLst>
        </p:spPr>
      </p:pic>
      <p:pic>
        <p:nvPicPr>
          <p:cNvPr id="7" name="Picture 6">
            <a:extLst>
              <a:ext uri="{FF2B5EF4-FFF2-40B4-BE49-F238E27FC236}">
                <a16:creationId xmlns:a16="http://schemas.microsoft.com/office/drawing/2014/main" id="{AE0B79ED-7CE8-4059-6CDF-E0D32AEC9E38}"/>
              </a:ext>
            </a:extLst>
          </p:cNvPr>
          <p:cNvPicPr>
            <a:picLocks noChangeAspect="1"/>
          </p:cNvPicPr>
          <p:nvPr/>
        </p:nvPicPr>
        <p:blipFill rotWithShape="1">
          <a:blip r:embed="rId8"/>
          <a:srcRect r="41312" b="1957"/>
          <a:stretch/>
        </p:blipFill>
        <p:spPr>
          <a:xfrm>
            <a:off x="8793019" y="627833"/>
            <a:ext cx="2854037" cy="2632843"/>
          </a:xfrm>
          <a:prstGeom prst="rect">
            <a:avLst/>
          </a:prstGeom>
          <a:ln w="12700">
            <a:solidFill>
              <a:schemeClr val="tx1"/>
            </a:solidFill>
          </a:ln>
        </p:spPr>
      </p:pic>
      <p:sp>
        <p:nvSpPr>
          <p:cNvPr id="6" name="Slide Number Placeholder 5">
            <a:extLst>
              <a:ext uri="{FF2B5EF4-FFF2-40B4-BE49-F238E27FC236}">
                <a16:creationId xmlns:a16="http://schemas.microsoft.com/office/drawing/2014/main" id="{45E70412-89E7-CEA7-910D-471043602387}"/>
              </a:ext>
            </a:extLst>
          </p:cNvPr>
          <p:cNvSpPr>
            <a:spLocks noGrp="1"/>
          </p:cNvSpPr>
          <p:nvPr>
            <p:ph type="sldNum" sz="quarter" idx="12"/>
          </p:nvPr>
        </p:nvSpPr>
        <p:spPr/>
        <p:txBody>
          <a:bodyPr/>
          <a:lstStyle/>
          <a:p>
            <a:fld id="{201D4749-D43E-458A-8134-CDEACBE7B6B0}" type="slidenum">
              <a:rPr lang="en-US" smtClean="0"/>
              <a:t>7</a:t>
            </a:fld>
            <a:endParaRPr lang="en-US"/>
          </a:p>
        </p:txBody>
      </p:sp>
    </p:spTree>
    <p:extLst>
      <p:ext uri="{BB962C8B-B14F-4D97-AF65-F5344CB8AC3E}">
        <p14:creationId xmlns:p14="http://schemas.microsoft.com/office/powerpoint/2010/main" val="3625422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55617-64F1-49D7-1EB9-2F38F832A6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A340E4-02A0-E06B-BC0D-158696E0221E}"/>
              </a:ext>
            </a:extLst>
          </p:cNvPr>
          <p:cNvSpPr>
            <a:spLocks noGrp="1"/>
          </p:cNvSpPr>
          <p:nvPr>
            <p:ph type="title"/>
          </p:nvPr>
        </p:nvSpPr>
        <p:spPr>
          <a:xfrm>
            <a:off x="385445" y="455975"/>
            <a:ext cx="8596668" cy="792480"/>
          </a:xfrm>
        </p:spPr>
        <p:txBody>
          <a:bodyPr>
            <a:normAutofit/>
          </a:bodyPr>
          <a:lstStyle/>
          <a:p>
            <a:r>
              <a:rPr lang="en-US" sz="4000" b="1" dirty="0"/>
              <a:t>Diesel Consumption</a:t>
            </a:r>
            <a:endParaRPr lang="en-CY" sz="4000" b="1" dirty="0"/>
          </a:p>
        </p:txBody>
      </p:sp>
      <p:sp>
        <p:nvSpPr>
          <p:cNvPr id="9" name="Text Box 2"/>
          <p:cNvSpPr txBox="1">
            <a:spLocks noChangeArrowheads="1"/>
          </p:cNvSpPr>
          <p:nvPr/>
        </p:nvSpPr>
        <p:spPr bwMode="auto">
          <a:xfrm>
            <a:off x="1019703" y="5532491"/>
            <a:ext cx="9916151" cy="1083264"/>
          </a:xfrm>
          <a:prstGeom prst="rect">
            <a:avLst/>
          </a:prstGeom>
          <a:noFill/>
          <a:ln w="9525">
            <a:noFill/>
            <a:miter lim="800000"/>
            <a:headEnd/>
            <a:tailEnd/>
          </a:ln>
          <a:effectLst>
            <a:softEdge rad="127000"/>
          </a:effectLst>
        </p:spPr>
        <p:txBody>
          <a:bodyPr rot="0" vert="horz" wrap="square" lIns="91440" tIns="45720" rIns="91440" bIns="45720" anchor="t" anchorCtr="0">
            <a:noAutofit/>
          </a:bodyPr>
          <a:lstStyle/>
          <a:p>
            <a:pPr>
              <a:lnSpc>
                <a:spcPct val="107000"/>
              </a:lnSpc>
              <a:spcAft>
                <a:spcPts val="800"/>
              </a:spcAft>
            </a:pPr>
            <a:r>
              <a:rPr lang="en-US" b="1" i="1" dirty="0">
                <a:solidFill>
                  <a:srgbClr val="1F4E79"/>
                </a:solidFill>
                <a:latin typeface="Calibri"/>
                <a:ea typeface="Calibri"/>
                <a:cs typeface="Calibri"/>
              </a:rPr>
              <a:t>There was an increase in the consumption due to the colder weather in the months March/April/May/ October which resulted in a higher consumption of diesel to heat up the water. The objective for 2024 is to reduce the consumption of diesel by 10% to 0.1lt/guest night.</a:t>
            </a:r>
            <a:endParaRPr lang="en-GB" dirty="0">
              <a:latin typeface="Calibri"/>
              <a:ea typeface="Calibri"/>
              <a:cs typeface="Times New Roman"/>
            </a:endParaRPr>
          </a:p>
        </p:txBody>
      </p:sp>
      <p:pic>
        <p:nvPicPr>
          <p:cNvPr id="6" name="Picture 5" descr="C:\Documents and Settings\User\Desktop\USEFUL DOCUMENTS MARCH 2014\NESTOR HOTEL LOGO.jpg">
            <a:extLst>
              <a:ext uri="{FF2B5EF4-FFF2-40B4-BE49-F238E27FC236}">
                <a16:creationId xmlns:a16="http://schemas.microsoft.com/office/drawing/2014/main" id="{B743F1B4-2DC3-3F5B-BA2A-ED6752AC583B}"/>
              </a:ext>
            </a:extLst>
          </p:cNvPr>
          <p:cNvPicPr/>
          <p:nvPr/>
        </p:nvPicPr>
        <p:blipFill>
          <a:blip r:embed="rId2" cstate="print">
            <a:duotone>
              <a:schemeClr val="accent1">
                <a:shade val="45000"/>
                <a:satMod val="135000"/>
              </a:schemeClr>
              <a:prstClr val="white"/>
            </a:duotone>
          </a:blip>
          <a:srcRect/>
          <a:stretch>
            <a:fillRect/>
          </a:stretch>
        </p:blipFill>
        <p:spPr bwMode="auto">
          <a:xfrm>
            <a:off x="0" y="5899889"/>
            <a:ext cx="770890" cy="984885"/>
          </a:xfrm>
          <a:prstGeom prst="rect">
            <a:avLst/>
          </a:prstGeom>
          <a:noFill/>
          <a:ln w="9525">
            <a:noFill/>
            <a:miter lim="800000"/>
            <a:headEnd/>
            <a:tailEnd/>
          </a:ln>
          <a:effectLst>
            <a:softEdge rad="63500"/>
          </a:effectLst>
        </p:spPr>
      </p:pic>
      <p:pic>
        <p:nvPicPr>
          <p:cNvPr id="4" name="Picture 3">
            <a:extLst>
              <a:ext uri="{FF2B5EF4-FFF2-40B4-BE49-F238E27FC236}">
                <a16:creationId xmlns:a16="http://schemas.microsoft.com/office/drawing/2014/main" id="{71FD5B54-DFC6-153B-D786-2089944C9AEB}"/>
              </a:ext>
            </a:extLst>
          </p:cNvPr>
          <p:cNvPicPr>
            <a:picLocks noChangeAspect="1"/>
          </p:cNvPicPr>
          <p:nvPr/>
        </p:nvPicPr>
        <p:blipFill>
          <a:blip r:embed="rId3"/>
          <a:stretch>
            <a:fillRect/>
          </a:stretch>
        </p:blipFill>
        <p:spPr>
          <a:xfrm>
            <a:off x="6223781" y="2369028"/>
            <a:ext cx="5572232" cy="2042890"/>
          </a:xfrm>
          <a:prstGeom prst="rect">
            <a:avLst/>
          </a:prstGeom>
        </p:spPr>
      </p:pic>
      <p:pic>
        <p:nvPicPr>
          <p:cNvPr id="11" name="Picture 10">
            <a:extLst>
              <a:ext uri="{FF2B5EF4-FFF2-40B4-BE49-F238E27FC236}">
                <a16:creationId xmlns:a16="http://schemas.microsoft.com/office/drawing/2014/main" id="{B856AF88-8896-720B-888D-19803F4C833F}"/>
              </a:ext>
            </a:extLst>
          </p:cNvPr>
          <p:cNvPicPr>
            <a:picLocks noChangeAspect="1"/>
          </p:cNvPicPr>
          <p:nvPr/>
        </p:nvPicPr>
        <p:blipFill>
          <a:blip r:embed="rId4"/>
          <a:stretch>
            <a:fillRect/>
          </a:stretch>
        </p:blipFill>
        <p:spPr>
          <a:xfrm>
            <a:off x="395987" y="1367405"/>
            <a:ext cx="5721719" cy="3971213"/>
          </a:xfrm>
          <a:prstGeom prst="rect">
            <a:avLst/>
          </a:prstGeom>
        </p:spPr>
      </p:pic>
      <p:sp>
        <p:nvSpPr>
          <p:cNvPr id="3" name="Slide Number Placeholder 2">
            <a:extLst>
              <a:ext uri="{FF2B5EF4-FFF2-40B4-BE49-F238E27FC236}">
                <a16:creationId xmlns:a16="http://schemas.microsoft.com/office/drawing/2014/main" id="{9C9A6703-0DC5-5834-86FE-362E93A41B27}"/>
              </a:ext>
            </a:extLst>
          </p:cNvPr>
          <p:cNvSpPr>
            <a:spLocks noGrp="1"/>
          </p:cNvSpPr>
          <p:nvPr>
            <p:ph type="sldNum" sz="quarter" idx="12"/>
          </p:nvPr>
        </p:nvSpPr>
        <p:spPr/>
        <p:txBody>
          <a:bodyPr/>
          <a:lstStyle/>
          <a:p>
            <a:fld id="{201D4749-D43E-458A-8134-CDEACBE7B6B0}" type="slidenum">
              <a:rPr lang="en-US" smtClean="0"/>
              <a:t>8</a:t>
            </a:fld>
            <a:endParaRPr lang="en-US"/>
          </a:p>
        </p:txBody>
      </p:sp>
    </p:spTree>
    <p:extLst>
      <p:ext uri="{BB962C8B-B14F-4D97-AF65-F5344CB8AC3E}">
        <p14:creationId xmlns:p14="http://schemas.microsoft.com/office/powerpoint/2010/main" val="3679739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7B127E-77CF-1131-8E8E-C93C8398D9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1E90B4-6674-7ADC-8656-38A64AB2B690}"/>
              </a:ext>
            </a:extLst>
          </p:cNvPr>
          <p:cNvSpPr>
            <a:spLocks noGrp="1"/>
          </p:cNvSpPr>
          <p:nvPr>
            <p:ph type="title"/>
          </p:nvPr>
        </p:nvSpPr>
        <p:spPr>
          <a:xfrm>
            <a:off x="455662" y="376638"/>
            <a:ext cx="8596668" cy="792480"/>
          </a:xfrm>
        </p:spPr>
        <p:txBody>
          <a:bodyPr>
            <a:normAutofit/>
          </a:bodyPr>
          <a:lstStyle/>
          <a:p>
            <a:r>
              <a:rPr lang="en-US" sz="4000" b="1" dirty="0"/>
              <a:t>LPG Consumption</a:t>
            </a:r>
            <a:endParaRPr lang="en-CY" sz="4000" b="1" dirty="0"/>
          </a:p>
        </p:txBody>
      </p:sp>
      <p:sp>
        <p:nvSpPr>
          <p:cNvPr id="3" name="Text Box 2">
            <a:extLst>
              <a:ext uri="{FF2B5EF4-FFF2-40B4-BE49-F238E27FC236}">
                <a16:creationId xmlns:a16="http://schemas.microsoft.com/office/drawing/2014/main" id="{9B09D92E-FF79-EEA4-23EF-7C1993E0503C}"/>
              </a:ext>
            </a:extLst>
          </p:cNvPr>
          <p:cNvSpPr txBox="1">
            <a:spLocks noChangeArrowheads="1"/>
          </p:cNvSpPr>
          <p:nvPr/>
        </p:nvSpPr>
        <p:spPr bwMode="auto">
          <a:xfrm>
            <a:off x="1197168" y="5010912"/>
            <a:ext cx="10283448" cy="1571080"/>
          </a:xfrm>
          <a:prstGeom prst="rect">
            <a:avLst/>
          </a:prstGeom>
          <a:noFill/>
          <a:ln w="9525">
            <a:noFill/>
            <a:miter lim="800000"/>
            <a:headEnd/>
            <a:tailEnd/>
          </a:ln>
          <a:effectLst>
            <a:softEdge rad="127000"/>
          </a:effectLst>
        </p:spPr>
        <p:txBody>
          <a:bodyPr rot="0" vert="horz" wrap="square" lIns="91440" tIns="45720" rIns="91440" bIns="45720" anchor="t" anchorCtr="0">
            <a:noAutofit/>
          </a:bodyPr>
          <a:lstStyle/>
          <a:p>
            <a:pPr>
              <a:lnSpc>
                <a:spcPct val="107000"/>
              </a:lnSpc>
              <a:spcAft>
                <a:spcPts val="800"/>
              </a:spcAft>
            </a:pPr>
            <a:endParaRPr lang="en-US" sz="1200" b="1" i="1" dirty="0">
              <a:solidFill>
                <a:srgbClr val="1F4E79"/>
              </a:solidFill>
              <a:latin typeface="Calibri"/>
              <a:ea typeface="Calibri"/>
              <a:cs typeface="Calibri"/>
            </a:endParaRPr>
          </a:p>
          <a:p>
            <a:pPr>
              <a:lnSpc>
                <a:spcPct val="107000"/>
              </a:lnSpc>
              <a:spcAft>
                <a:spcPts val="800"/>
              </a:spcAft>
            </a:pPr>
            <a:r>
              <a:rPr lang="en-US" sz="1200" b="1" i="1" dirty="0">
                <a:solidFill>
                  <a:srgbClr val="1F4E79"/>
                </a:solidFill>
                <a:latin typeface="Calibri"/>
                <a:ea typeface="Calibri"/>
                <a:cs typeface="Calibri"/>
              </a:rPr>
              <a:t> </a:t>
            </a:r>
            <a:r>
              <a:rPr lang="en-US" b="1" i="1" dirty="0">
                <a:solidFill>
                  <a:srgbClr val="1F4E79"/>
                </a:solidFill>
                <a:latin typeface="Calibri"/>
                <a:ea typeface="Calibri"/>
                <a:cs typeface="Calibri"/>
              </a:rPr>
              <a:t>A decrease of 15% is noted as a result of further training, adoption of good practices, and a significant increase in the number of the guest night. For 2024 the goal is to reduce the LPG consumption to 0.41 </a:t>
            </a:r>
            <a:r>
              <a:rPr lang="en-US" b="1" i="1" dirty="0" err="1">
                <a:solidFill>
                  <a:srgbClr val="1F4E79"/>
                </a:solidFill>
                <a:latin typeface="Calibri"/>
                <a:ea typeface="Calibri"/>
                <a:cs typeface="Calibri"/>
              </a:rPr>
              <a:t>lt</a:t>
            </a:r>
            <a:r>
              <a:rPr lang="en-US" b="1" i="1" dirty="0">
                <a:solidFill>
                  <a:srgbClr val="1F4E79"/>
                </a:solidFill>
                <a:latin typeface="Calibri"/>
                <a:ea typeface="Calibri"/>
                <a:cs typeface="Calibri"/>
              </a:rPr>
              <a:t> / guest night or 2.64 kwh / guest night. This will be mainly achieved through the rational use of LPG in the kitchen operation and the preventive maintenance of LPG equipment / machinery.</a:t>
            </a:r>
            <a:endParaRPr lang="en-GB" dirty="0">
              <a:latin typeface="Calibri"/>
              <a:ea typeface="Calibri"/>
              <a:cs typeface="Times New Roman"/>
            </a:endParaRPr>
          </a:p>
        </p:txBody>
      </p:sp>
      <p:pic>
        <p:nvPicPr>
          <p:cNvPr id="4" name="Picture 3" descr="C:\Documents and Settings\User\Desktop\USEFUL DOCUMENTS MARCH 2014\NESTOR HOTEL LOGO.jpg">
            <a:extLst>
              <a:ext uri="{FF2B5EF4-FFF2-40B4-BE49-F238E27FC236}">
                <a16:creationId xmlns:a16="http://schemas.microsoft.com/office/drawing/2014/main" id="{06155763-DAE3-88EA-015C-0ABBB0CD6EEF}"/>
              </a:ext>
            </a:extLst>
          </p:cNvPr>
          <p:cNvPicPr/>
          <p:nvPr/>
        </p:nvPicPr>
        <p:blipFill>
          <a:blip r:embed="rId2" cstate="print">
            <a:duotone>
              <a:schemeClr val="accent1">
                <a:shade val="45000"/>
                <a:satMod val="135000"/>
              </a:schemeClr>
              <a:prstClr val="white"/>
            </a:duotone>
          </a:blip>
          <a:srcRect/>
          <a:stretch>
            <a:fillRect/>
          </a:stretch>
        </p:blipFill>
        <p:spPr bwMode="auto">
          <a:xfrm>
            <a:off x="0" y="5899889"/>
            <a:ext cx="770890" cy="984885"/>
          </a:xfrm>
          <a:prstGeom prst="rect">
            <a:avLst/>
          </a:prstGeom>
          <a:noFill/>
          <a:ln w="9525">
            <a:noFill/>
            <a:miter lim="800000"/>
            <a:headEnd/>
            <a:tailEnd/>
          </a:ln>
          <a:effectLst>
            <a:softEdge rad="63500"/>
          </a:effectLst>
        </p:spPr>
      </p:pic>
      <p:pic>
        <p:nvPicPr>
          <p:cNvPr id="11" name="Picture 10">
            <a:extLst>
              <a:ext uri="{FF2B5EF4-FFF2-40B4-BE49-F238E27FC236}">
                <a16:creationId xmlns:a16="http://schemas.microsoft.com/office/drawing/2014/main" id="{05EF56E8-1F56-6BF5-9106-50076AF8DA14}"/>
              </a:ext>
            </a:extLst>
          </p:cNvPr>
          <p:cNvPicPr>
            <a:picLocks noChangeAspect="1"/>
          </p:cNvPicPr>
          <p:nvPr/>
        </p:nvPicPr>
        <p:blipFill>
          <a:blip r:embed="rId3"/>
          <a:stretch>
            <a:fillRect/>
          </a:stretch>
        </p:blipFill>
        <p:spPr>
          <a:xfrm>
            <a:off x="6174968" y="2176671"/>
            <a:ext cx="5631587" cy="2393553"/>
          </a:xfrm>
          <a:prstGeom prst="rect">
            <a:avLst/>
          </a:prstGeom>
        </p:spPr>
      </p:pic>
      <p:pic>
        <p:nvPicPr>
          <p:cNvPr id="13" name="Picture 12">
            <a:extLst>
              <a:ext uri="{FF2B5EF4-FFF2-40B4-BE49-F238E27FC236}">
                <a16:creationId xmlns:a16="http://schemas.microsoft.com/office/drawing/2014/main" id="{70257027-4974-9D45-4BD9-02CE085FD1B2}"/>
              </a:ext>
            </a:extLst>
          </p:cNvPr>
          <p:cNvPicPr>
            <a:picLocks noChangeAspect="1"/>
          </p:cNvPicPr>
          <p:nvPr/>
        </p:nvPicPr>
        <p:blipFill>
          <a:blip r:embed="rId4"/>
          <a:stretch>
            <a:fillRect/>
          </a:stretch>
        </p:blipFill>
        <p:spPr>
          <a:xfrm>
            <a:off x="385445" y="1185630"/>
            <a:ext cx="5710555" cy="4026388"/>
          </a:xfrm>
          <a:prstGeom prst="rect">
            <a:avLst/>
          </a:prstGeom>
        </p:spPr>
      </p:pic>
      <p:sp>
        <p:nvSpPr>
          <p:cNvPr id="5" name="Slide Number Placeholder 4">
            <a:extLst>
              <a:ext uri="{FF2B5EF4-FFF2-40B4-BE49-F238E27FC236}">
                <a16:creationId xmlns:a16="http://schemas.microsoft.com/office/drawing/2014/main" id="{A5F54010-474D-D89F-95CF-E4A5688E56B7}"/>
              </a:ext>
            </a:extLst>
          </p:cNvPr>
          <p:cNvSpPr>
            <a:spLocks noGrp="1"/>
          </p:cNvSpPr>
          <p:nvPr>
            <p:ph type="sldNum" sz="quarter" idx="12"/>
          </p:nvPr>
        </p:nvSpPr>
        <p:spPr/>
        <p:txBody>
          <a:bodyPr/>
          <a:lstStyle/>
          <a:p>
            <a:fld id="{201D4749-D43E-458A-8134-CDEACBE7B6B0}" type="slidenum">
              <a:rPr lang="en-US" smtClean="0"/>
              <a:t>9</a:t>
            </a:fld>
            <a:endParaRPr lang="en-US"/>
          </a:p>
        </p:txBody>
      </p:sp>
    </p:spTree>
    <p:extLst>
      <p:ext uri="{BB962C8B-B14F-4D97-AF65-F5344CB8AC3E}">
        <p14:creationId xmlns:p14="http://schemas.microsoft.com/office/powerpoint/2010/main" val="425918509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TM03457510[[fn=Savon]]</Template>
  <TotalTime>2003</TotalTime>
  <Words>1494</Words>
  <Application>Microsoft Office PowerPoint</Application>
  <PresentationFormat>Widescreen</PresentationFormat>
  <Paragraphs>187</Paragraphs>
  <Slides>27</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Century Gothic</vt:lpstr>
      <vt:lpstr>Garamond</vt:lpstr>
      <vt:lpstr>Times New Roman</vt:lpstr>
      <vt:lpstr>Trebuchet MS (Body)</vt:lpstr>
      <vt:lpstr>Savon</vt:lpstr>
      <vt:lpstr>Sustainability Report</vt:lpstr>
      <vt:lpstr>Quality, Food Safety, Health &amp; Safety Policy – IMS Policy   Last Modified: 9th June 2023   The management team at Nestor Hotel has established this “Quality, Food Safety, Health &amp; Safety Policy” aimed at improving the quality of services of the hotel and the full compliance with the current standards of food safety and hygiene as well as occupational safety and health. This policy provides a reference framework for the development and revision of the company’s objectives, commitments and mission statement. The management team is fully committed to personally applying the rules laid down in the hotel’s operations manual, as well as all relevant procedures and instructions, and verifying their application by all members of staff through annual system audits and management reviews to ensure the requirements under this policy are systematically implemented and continually improved. For this purpose, the hotel is committed to focus on achieving the following high-level objectives: To ensure compliance with current laws affecting our activities in terms of customer service, food safety and occupational safety and health; To ensure that food safety standards, health &amp; safety standards are agreed on with our stakeholders; To create and constantly defend a work culture that allows us to anticipate the needs of our customers, prioritising customer satisfaction;  To guarantee the hygiene and safety of the food that we produce;  To provide a safe and healthy work from any incidents, accidents and occupational diseases.  To engage all staff members in our continuous improvement strategy within the scope of our Quality, Food Safety, Occupational Health &amp; Safety Management System. This present policy is applicable to all parts of our business and business activities, is available to all interested parties and is reviewed regularly as to its suitability.  </vt:lpstr>
      <vt:lpstr>Total Energy Consumption</vt:lpstr>
      <vt:lpstr>Total  Energy Consumption</vt:lpstr>
      <vt:lpstr>Energy Analysis for 2023</vt:lpstr>
      <vt:lpstr>Electricity Consumptions – Actions &amp; Mechanisms for Improvement </vt:lpstr>
      <vt:lpstr>Electricity Consumption</vt:lpstr>
      <vt:lpstr>Diesel Consumption</vt:lpstr>
      <vt:lpstr>LPG Consumption</vt:lpstr>
      <vt:lpstr>CO2 Consumption</vt:lpstr>
      <vt:lpstr>Water Consumption </vt:lpstr>
      <vt:lpstr>Water Analysis for 2023</vt:lpstr>
      <vt:lpstr>PowerPoint Presentation</vt:lpstr>
      <vt:lpstr>Chemical’s Consumption</vt:lpstr>
      <vt:lpstr>Chemical’s Consumption 2023</vt:lpstr>
      <vt:lpstr>PowerPoint Presentation</vt:lpstr>
      <vt:lpstr>Actions to tackle and reduce waste</vt:lpstr>
      <vt:lpstr>Recycling @ Guest areas</vt:lpstr>
      <vt:lpstr>Recycling @ Employee areas</vt:lpstr>
      <vt:lpstr>Sustainable Procurement Practices</vt:lpstr>
      <vt:lpstr>Sustainability Actions  Supporting local businesses, culture, cuisine and food sourcing </vt:lpstr>
      <vt:lpstr>Community Integration</vt:lpstr>
      <vt:lpstr>Community Integration</vt:lpstr>
      <vt:lpstr>Local community engagement – Agios Varnavas school</vt:lpstr>
      <vt:lpstr>Fair Employment </vt:lpstr>
      <vt:lpstr>Guest Satisfaction Questionnaires</vt:lpstr>
      <vt:lpstr>“We do not inherit the Earth from our ancestors; we borrow it from our children.”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Nestor1 Nestor1</dc:creator>
  <cp:lastModifiedBy>Info Ergonauts</cp:lastModifiedBy>
  <cp:revision>1</cp:revision>
  <dcterms:created xsi:type="dcterms:W3CDTF">2023-12-11T09:17:48Z</dcterms:created>
  <dcterms:modified xsi:type="dcterms:W3CDTF">2024-02-19T11:35:31Z</dcterms:modified>
</cp:coreProperties>
</file>